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A3C"/>
    <a:srgbClr val="E1AB35"/>
    <a:srgbClr val="393F50"/>
    <a:srgbClr val="E1A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E0FAC-3B10-4128-BE97-62A765C2B99B}" v="10" dt="2020-03-25T18:33:34.464"/>
    <p1510:client id="{DC9A442C-E228-46B2-B498-C9DC4BFF49A6}" v="4" dt="2020-03-25T18:42:50.9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51" autoAdjust="0"/>
  </p:normalViewPr>
  <p:slideViewPr>
    <p:cSldViewPr snapToGrid="0">
      <p:cViewPr>
        <p:scale>
          <a:sx n="60" d="100"/>
          <a:sy n="60" d="100"/>
        </p:scale>
        <p:origin x="152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Rakestraw" userId="af872520-dd47-4948-88bd-a3421a50d371" providerId="ADAL" clId="{4E0E0FAC-3B10-4128-BE97-62A765C2B99B}"/>
    <pc:docChg chg="undo redo custSel delSld modSld delMainMaster">
      <pc:chgData name="Charlotte Rakestraw" userId="af872520-dd47-4948-88bd-a3421a50d371" providerId="ADAL" clId="{4E0E0FAC-3B10-4128-BE97-62A765C2B99B}" dt="2020-03-25T18:55:14.710" v="277" actId="1076"/>
      <pc:docMkLst>
        <pc:docMk/>
      </pc:docMkLst>
      <pc:sldChg chg="addSp delSp modSp mod">
        <pc:chgData name="Charlotte Rakestraw" userId="af872520-dd47-4948-88bd-a3421a50d371" providerId="ADAL" clId="{4E0E0FAC-3B10-4128-BE97-62A765C2B99B}" dt="2020-03-25T18:55:14.710" v="277" actId="1076"/>
        <pc:sldMkLst>
          <pc:docMk/>
          <pc:sldMk cId="2607006073" sldId="260"/>
        </pc:sldMkLst>
        <pc:spChg chg="mod">
          <ac:chgData name="Charlotte Rakestraw" userId="af872520-dd47-4948-88bd-a3421a50d371" providerId="ADAL" clId="{4E0E0FAC-3B10-4128-BE97-62A765C2B99B}" dt="2020-03-25T18:34:32.390" v="99" actId="1076"/>
          <ac:spMkLst>
            <pc:docMk/>
            <pc:sldMk cId="2607006073" sldId="260"/>
            <ac:spMk id="2" creationId="{6B20305F-D393-4456-87F4-64016404B0D2}"/>
          </ac:spMkLst>
        </pc:spChg>
        <pc:spChg chg="del mod">
          <ac:chgData name="Charlotte Rakestraw" userId="af872520-dd47-4948-88bd-a3421a50d371" providerId="ADAL" clId="{4E0E0FAC-3B10-4128-BE97-62A765C2B99B}" dt="2020-03-25T18:28:12.611" v="30" actId="478"/>
          <ac:spMkLst>
            <pc:docMk/>
            <pc:sldMk cId="2607006073" sldId="260"/>
            <ac:spMk id="9" creationId="{2F16E0B4-D54B-4346-9C26-8B6B8BF28F80}"/>
          </ac:spMkLst>
        </pc:spChg>
        <pc:spChg chg="del">
          <ac:chgData name="Charlotte Rakestraw" userId="af872520-dd47-4948-88bd-a3421a50d371" providerId="ADAL" clId="{4E0E0FAC-3B10-4128-BE97-62A765C2B99B}" dt="2020-03-25T18:28:10.701" v="29" actId="478"/>
          <ac:spMkLst>
            <pc:docMk/>
            <pc:sldMk cId="2607006073" sldId="260"/>
            <ac:spMk id="11" creationId="{EA6370B0-ADE0-4802-91BA-757E04C21BBF}"/>
          </ac:spMkLst>
        </pc:spChg>
        <pc:spChg chg="add mod ord">
          <ac:chgData name="Charlotte Rakestraw" userId="af872520-dd47-4948-88bd-a3421a50d371" providerId="ADAL" clId="{4E0E0FAC-3B10-4128-BE97-62A765C2B99B}" dt="2020-03-25T18:35:56.732" v="138" actId="14100"/>
          <ac:spMkLst>
            <pc:docMk/>
            <pc:sldMk cId="2607006073" sldId="260"/>
            <ac:spMk id="17" creationId="{4DEF617D-1105-4AB1-AE09-337C6B13F106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49" creationId="{3221DC8B-4181-4EE5-B62D-6436B538C023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0" creationId="{F459755C-C08E-44F3-9801-69AB2E85A7E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1" creationId="{FBB14C3F-1752-4AC4-8F1B-DAA5DB55962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2" creationId="{5B1CCDCE-C269-45F7-AC2E-9F84FEAA05CB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3" creationId="{E583B294-063C-4CB0-B3D0-0FECAAA6A1E9}"/>
          </ac:spMkLst>
        </pc:spChg>
        <pc:spChg chg="mod">
          <ac:chgData name="Charlotte Rakestraw" userId="af872520-dd47-4948-88bd-a3421a50d371" providerId="ADAL" clId="{4E0E0FAC-3B10-4128-BE97-62A765C2B99B}" dt="2020-03-25T18:55:14.710" v="277" actId="1076"/>
          <ac:spMkLst>
            <pc:docMk/>
            <pc:sldMk cId="2607006073" sldId="260"/>
            <ac:spMk id="54" creationId="{D9FB3962-C8C0-4252-8A53-E90CCC868671}"/>
          </ac:spMkLst>
        </pc:sp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4" creationId="{AEEA602A-04F8-4DBC-872A-3427EFDCA331}"/>
          </ac:picMkLst>
        </pc:pic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6" creationId="{29110E30-1111-4353-B590-BA74B563CCE3}"/>
          </ac:picMkLst>
        </pc:picChg>
        <pc:picChg chg="add del">
          <ac:chgData name="Charlotte Rakestraw" userId="af872520-dd47-4948-88bd-a3421a50d371" providerId="ADAL" clId="{4E0E0FAC-3B10-4128-BE97-62A765C2B99B}" dt="2020-03-25T18:21:20.526" v="22" actId="478"/>
          <ac:picMkLst>
            <pc:docMk/>
            <pc:sldMk cId="2607006073" sldId="260"/>
            <ac:picMk id="7" creationId="{677FCB36-B677-4EC8-AEFE-2556F2E646C0}"/>
          </ac:picMkLst>
        </pc:picChg>
        <pc:picChg chg="add del">
          <ac:chgData name="Charlotte Rakestraw" userId="af872520-dd47-4948-88bd-a3421a50d371" providerId="ADAL" clId="{4E0E0FAC-3B10-4128-BE97-62A765C2B99B}" dt="2020-03-25T18:21:19.839" v="21" actId="478"/>
          <ac:picMkLst>
            <pc:docMk/>
            <pc:sldMk cId="2607006073" sldId="260"/>
            <ac:picMk id="8" creationId="{B2F145CC-132C-4CC8-932F-051BFCD1FE4D}"/>
          </ac:picMkLst>
        </pc:picChg>
        <pc:picChg chg="add del mod">
          <ac:chgData name="Charlotte Rakestraw" userId="af872520-dd47-4948-88bd-a3421a50d371" providerId="ADAL" clId="{4E0E0FAC-3B10-4128-BE97-62A765C2B99B}" dt="2020-03-25T18:55:14.710" v="277" actId="1076"/>
          <ac:picMkLst>
            <pc:docMk/>
            <pc:sldMk cId="2607006073" sldId="260"/>
            <ac:picMk id="10" creationId="{F4E32B66-27E5-4DF7-9EF3-170E59470180}"/>
          </ac:picMkLst>
        </pc:picChg>
        <pc:picChg chg="add del mod ord">
          <ac:chgData name="Charlotte Rakestraw" userId="af872520-dd47-4948-88bd-a3421a50d371" providerId="ADAL" clId="{4E0E0FAC-3B10-4128-BE97-62A765C2B99B}" dt="2020-03-25T18:33:36.809" v="85" actId="478"/>
          <ac:picMkLst>
            <pc:docMk/>
            <pc:sldMk cId="2607006073" sldId="260"/>
            <ac:picMk id="12" creationId="{4223759B-5CC6-40B1-9E19-156BF48B31F8}"/>
          </ac:picMkLst>
        </pc:picChg>
        <pc:picChg chg="add mod">
          <ac:chgData name="Charlotte Rakestraw" userId="af872520-dd47-4948-88bd-a3421a50d371" providerId="ADAL" clId="{4E0E0FAC-3B10-4128-BE97-62A765C2B99B}" dt="2020-03-25T18:34:24.723" v="97" actId="1076"/>
          <ac:picMkLst>
            <pc:docMk/>
            <pc:sldMk cId="2607006073" sldId="260"/>
            <ac:picMk id="14" creationId="{546DF733-9877-46D0-BAEA-C60605FA8685}"/>
          </ac:picMkLst>
        </pc:picChg>
        <pc:cxnChg chg="add mod">
          <ac:chgData name="Charlotte Rakestraw" userId="af872520-dd47-4948-88bd-a3421a50d371" providerId="ADAL" clId="{4E0E0FAC-3B10-4128-BE97-62A765C2B99B}" dt="2020-03-25T18:34:29.639" v="98" actId="1076"/>
          <ac:cxnSpMkLst>
            <pc:docMk/>
            <pc:sldMk cId="2607006073" sldId="260"/>
            <ac:cxnSpMk id="16" creationId="{3BDC18B3-6A18-411E-8727-A781DD9A231C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56" creationId="{B26A1063-D4AF-41AE-8C5A-863AA450F4B1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62" creationId="{79F1F8B9-A7CC-49BD-A244-69F421218A72}"/>
          </ac:cxnSpMkLst>
        </pc:cxnChg>
        <pc:cxnChg chg="mod">
          <ac:chgData name="Charlotte Rakestraw" userId="af872520-dd47-4948-88bd-a3421a50d371" providerId="ADAL" clId="{4E0E0FAC-3B10-4128-BE97-62A765C2B99B}" dt="2020-03-25T18:55:14.710" v="277" actId="1076"/>
          <ac:cxnSpMkLst>
            <pc:docMk/>
            <pc:sldMk cId="2607006073" sldId="260"/>
            <ac:cxnSpMk id="63" creationId="{EAABCC0F-F4F4-4C78-9412-2D9F911F1035}"/>
          </ac:cxnSpMkLst>
        </pc:cxnChg>
      </pc:sldChg>
      <pc:sldChg chg="del">
        <pc:chgData name="Charlotte Rakestraw" userId="af872520-dd47-4948-88bd-a3421a50d371" providerId="ADAL" clId="{4E0E0FAC-3B10-4128-BE97-62A765C2B99B}" dt="2020-03-25T18:15:32.162" v="2" actId="47"/>
        <pc:sldMkLst>
          <pc:docMk/>
          <pc:sldMk cId="1937982772" sldId="271"/>
        </pc:sldMkLst>
      </pc:sldChg>
      <pc:sldChg chg="del">
        <pc:chgData name="Charlotte Rakestraw" userId="af872520-dd47-4948-88bd-a3421a50d371" providerId="ADAL" clId="{4E0E0FAC-3B10-4128-BE97-62A765C2B99B}" dt="2020-03-25T18:15:26.539" v="0" actId="47"/>
        <pc:sldMkLst>
          <pc:docMk/>
          <pc:sldMk cId="1165719508" sldId="279"/>
        </pc:sldMkLst>
      </pc:sldChg>
      <pc:sldChg chg="del">
        <pc:chgData name="Charlotte Rakestraw" userId="af872520-dd47-4948-88bd-a3421a50d371" providerId="ADAL" clId="{4E0E0FAC-3B10-4128-BE97-62A765C2B99B}" dt="2020-03-25T18:15:28.459" v="1" actId="47"/>
        <pc:sldMkLst>
          <pc:docMk/>
          <pc:sldMk cId="1128133255" sldId="280"/>
        </pc:sldMkLst>
      </pc:sldChg>
      <pc:sldMasterChg chg="del delSldLayout">
        <pc:chgData name="Charlotte Rakestraw" userId="af872520-dd47-4948-88bd-a3421a50d371" providerId="ADAL" clId="{4E0E0FAC-3B10-4128-BE97-62A765C2B99B}" dt="2020-03-25T18:15:32.162" v="2" actId="47"/>
        <pc:sldMasterMkLst>
          <pc:docMk/>
          <pc:sldMasterMk cId="3129010000" sldId="2147483684"/>
        </pc:sldMasterMkLst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844510953" sldId="2147483685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3483588" sldId="2147483686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45376539" sldId="2147483687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1254127105" sldId="2147483688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975867806" sldId="2147483689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682118862" sldId="2147483690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661076690" sldId="2147483691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869709428" sldId="2147483692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964534034" sldId="2147483693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82379667" sldId="2147483694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45303464" sldId="2147483695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99802249" sldId="2147483696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5190842" sldId="2147483697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795843443" sldId="2147483698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111650893" sldId="2147483699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3641982537" sldId="2147483700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1257671208" sldId="2147483701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4249170012" sldId="2147483702"/>
          </pc:sldLayoutMkLst>
        </pc:sldLayoutChg>
        <pc:sldLayoutChg chg="del">
          <pc:chgData name="Charlotte Rakestraw" userId="af872520-dd47-4948-88bd-a3421a50d371" providerId="ADAL" clId="{4E0E0FAC-3B10-4128-BE97-62A765C2B99B}" dt="2020-03-25T18:15:32.162" v="2" actId="47"/>
          <pc:sldLayoutMkLst>
            <pc:docMk/>
            <pc:sldMasterMk cId="3129010000" sldId="2147483684"/>
            <pc:sldLayoutMk cId="2502564859" sldId="2147483703"/>
          </pc:sldLayoutMkLst>
        </pc:sldLayoutChg>
      </pc:sldMasterChg>
    </pc:docChg>
  </pc:docChgLst>
  <pc:docChgLst>
    <pc:chgData name="Michelle Fleming" userId="7b9fc16f-d6c2-47ba-be37-17200457a451" providerId="ADAL" clId="{DC9A442C-E228-46B2-B498-C9DC4BFF49A6}"/>
    <pc:docChg chg="undo custSel modSld">
      <pc:chgData name="Michelle Fleming" userId="7b9fc16f-d6c2-47ba-be37-17200457a451" providerId="ADAL" clId="{DC9A442C-E228-46B2-B498-C9DC4BFF49A6}" dt="2020-03-25T18:45:32.697" v="65" actId="20577"/>
      <pc:docMkLst>
        <pc:docMk/>
      </pc:docMkLst>
      <pc:sldChg chg="modSp">
        <pc:chgData name="Michelle Fleming" userId="7b9fc16f-d6c2-47ba-be37-17200457a451" providerId="ADAL" clId="{DC9A442C-E228-46B2-B498-C9DC4BFF49A6}" dt="2020-03-25T18:45:32.697" v="65" actId="20577"/>
        <pc:sldMkLst>
          <pc:docMk/>
          <pc:sldMk cId="2607006073" sldId="260"/>
        </pc:sldMkLst>
        <pc:spChg chg="mod">
          <ac:chgData name="Michelle Fleming" userId="7b9fc16f-d6c2-47ba-be37-17200457a451" providerId="ADAL" clId="{DC9A442C-E228-46B2-B498-C9DC4BFF49A6}" dt="2020-03-25T18:43:33.026" v="45" actId="2711"/>
          <ac:spMkLst>
            <pc:docMk/>
            <pc:sldMk cId="2607006073" sldId="260"/>
            <ac:spMk id="49" creationId="{3221DC8B-4181-4EE5-B62D-6436B538C023}"/>
          </ac:spMkLst>
        </pc:spChg>
        <pc:spChg chg="mod">
          <ac:chgData name="Michelle Fleming" userId="7b9fc16f-d6c2-47ba-be37-17200457a451" providerId="ADAL" clId="{DC9A442C-E228-46B2-B498-C9DC4BFF49A6}" dt="2020-03-25T18:43:38.457" v="46" actId="2711"/>
          <ac:spMkLst>
            <pc:docMk/>
            <pc:sldMk cId="2607006073" sldId="260"/>
            <ac:spMk id="50" creationId="{F459755C-C08E-44F3-9801-69AB2E85A7EB}"/>
          </ac:spMkLst>
        </pc:spChg>
        <pc:spChg chg="mod">
          <ac:chgData name="Michelle Fleming" userId="7b9fc16f-d6c2-47ba-be37-17200457a451" providerId="ADAL" clId="{DC9A442C-E228-46B2-B498-C9DC4BFF49A6}" dt="2020-03-25T18:43:44.033" v="47" actId="2711"/>
          <ac:spMkLst>
            <pc:docMk/>
            <pc:sldMk cId="2607006073" sldId="260"/>
            <ac:spMk id="51" creationId="{FBB14C3F-1752-4AC4-8F1B-DAA5DB55962B}"/>
          </ac:spMkLst>
        </pc:spChg>
        <pc:spChg chg="mod">
          <ac:chgData name="Michelle Fleming" userId="7b9fc16f-d6c2-47ba-be37-17200457a451" providerId="ADAL" clId="{DC9A442C-E228-46B2-B498-C9DC4BFF49A6}" dt="2020-03-25T18:44:06.520" v="50" actId="2710"/>
          <ac:spMkLst>
            <pc:docMk/>
            <pc:sldMk cId="2607006073" sldId="260"/>
            <ac:spMk id="52" creationId="{5B1CCDCE-C269-45F7-AC2E-9F84FEAA05CB}"/>
          </ac:spMkLst>
        </pc:spChg>
        <pc:spChg chg="mod">
          <ac:chgData name="Michelle Fleming" userId="7b9fc16f-d6c2-47ba-be37-17200457a451" providerId="ADAL" clId="{DC9A442C-E228-46B2-B498-C9DC4BFF49A6}" dt="2020-03-25T18:45:32.697" v="65" actId="20577"/>
          <ac:spMkLst>
            <pc:docMk/>
            <pc:sldMk cId="2607006073" sldId="260"/>
            <ac:spMk id="53" creationId="{E583B294-063C-4CB0-B3D0-0FECAAA6A1E9}"/>
          </ac:spMkLst>
        </pc:spChg>
        <pc:spChg chg="mod">
          <ac:chgData name="Michelle Fleming" userId="7b9fc16f-d6c2-47ba-be37-17200457a451" providerId="ADAL" clId="{DC9A442C-E228-46B2-B498-C9DC4BFF49A6}" dt="2020-03-25T18:43:07.674" v="42" actId="2711"/>
          <ac:spMkLst>
            <pc:docMk/>
            <pc:sldMk cId="2607006073" sldId="260"/>
            <ac:spMk id="54" creationId="{D9FB3962-C8C0-4252-8A53-E90CCC868671}"/>
          </ac:spMkLst>
        </pc:spChg>
        <pc:picChg chg="mod">
          <ac:chgData name="Michelle Fleming" userId="7b9fc16f-d6c2-47ba-be37-17200457a451" providerId="ADAL" clId="{DC9A442C-E228-46B2-B498-C9DC4BFF49A6}" dt="2020-03-25T18:39:53.276" v="3" actId="1076"/>
          <ac:picMkLst>
            <pc:docMk/>
            <pc:sldMk cId="2607006073" sldId="260"/>
            <ac:picMk id="4" creationId="{AEEA602A-04F8-4DBC-872A-3427EFDCA331}"/>
          </ac:picMkLst>
        </pc:picChg>
        <pc:picChg chg="mod">
          <ac:chgData name="Michelle Fleming" userId="7b9fc16f-d6c2-47ba-be37-17200457a451" providerId="ADAL" clId="{DC9A442C-E228-46B2-B498-C9DC4BFF49A6}" dt="2020-03-25T18:39:29.752" v="2" actId="1076"/>
          <ac:picMkLst>
            <pc:docMk/>
            <pc:sldMk cId="2607006073" sldId="260"/>
            <ac:picMk id="10" creationId="{F4E32B66-27E5-4DF7-9EF3-170E59470180}"/>
          </ac:picMkLst>
        </pc:picChg>
        <pc:cxnChg chg="mod">
          <ac:chgData name="Michelle Fleming" userId="7b9fc16f-d6c2-47ba-be37-17200457a451" providerId="ADAL" clId="{DC9A442C-E228-46B2-B498-C9DC4BFF49A6}" dt="2020-03-25T18:39:29.752" v="2" actId="1076"/>
          <ac:cxnSpMkLst>
            <pc:docMk/>
            <pc:sldMk cId="2607006073" sldId="260"/>
            <ac:cxnSpMk id="56" creationId="{B26A1063-D4AF-41AE-8C5A-863AA450F4B1}"/>
          </ac:cxnSpMkLst>
        </pc:cxnChg>
        <pc:cxnChg chg="mod">
          <ac:chgData name="Michelle Fleming" userId="7b9fc16f-d6c2-47ba-be37-17200457a451" providerId="ADAL" clId="{DC9A442C-E228-46B2-B498-C9DC4BFF49A6}" dt="2020-03-25T18:44:20.266" v="52" actId="1076"/>
          <ac:cxnSpMkLst>
            <pc:docMk/>
            <pc:sldMk cId="2607006073" sldId="260"/>
            <ac:cxnSpMk id="62" creationId="{79F1F8B9-A7CC-49BD-A244-69F421218A72}"/>
          </ac:cxnSpMkLst>
        </pc:cxnChg>
        <pc:cxnChg chg="mod">
          <ac:chgData name="Michelle Fleming" userId="7b9fc16f-d6c2-47ba-be37-17200457a451" providerId="ADAL" clId="{DC9A442C-E228-46B2-B498-C9DC4BFF49A6}" dt="2020-03-25T18:40:08.657" v="14" actId="1036"/>
          <ac:cxnSpMkLst>
            <pc:docMk/>
            <pc:sldMk cId="2607006073" sldId="260"/>
            <ac:cxnSpMk id="63" creationId="{EAABCC0F-F4F4-4C78-9412-2D9F911F103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0840DD5-4C71-4BE3-BAEB-70743F936CAE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F9AAD0F-B7A5-44BD-83AD-A690527A0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68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/>
              <a:t>The Offering moment not the business portion of the service – it is a part of worship. During the offering we are responding in gratitude to God’s generosity to us!</a:t>
            </a:r>
          </a:p>
          <a:p>
            <a:r>
              <a:rPr lang="en-US" sz="1050" dirty="0"/>
              <a:t>We are rolling out  a few more giving options to help facilitate your offering moment</a:t>
            </a:r>
          </a:p>
          <a:p>
            <a:endParaRPr lang="en-US" sz="1050" dirty="0"/>
          </a:p>
          <a:p>
            <a:r>
              <a:rPr lang="en-US" sz="1050" dirty="0"/>
              <a:t>How many of you pay your bills by check?  </a:t>
            </a:r>
          </a:p>
          <a:p>
            <a:r>
              <a:rPr lang="en-US" sz="1050" dirty="0"/>
              <a:t>How many of you pay online, through autopay or any other digitally?</a:t>
            </a:r>
          </a:p>
          <a:p>
            <a:endParaRPr lang="en-US" sz="1050" dirty="0"/>
          </a:p>
          <a:p>
            <a:r>
              <a:rPr lang="en-US" sz="1050" dirty="0"/>
              <a:t>Your congregations will be assigned a LOCAL phone number and link to give directly to your congregation</a:t>
            </a:r>
          </a:p>
          <a:p>
            <a:endParaRPr lang="en-US" sz="1050" dirty="0"/>
          </a:p>
          <a:p>
            <a:r>
              <a:rPr lang="en-US" sz="1050" dirty="0"/>
              <a:t>Because of this trend we are now offering digital versions:</a:t>
            </a:r>
          </a:p>
          <a:p>
            <a:endParaRPr lang="en-US" sz="1050" dirty="0"/>
          </a:p>
          <a:p>
            <a:r>
              <a:rPr lang="en-US" sz="1050" dirty="0"/>
              <a:t>Envelope- the same</a:t>
            </a:r>
          </a:p>
          <a:p>
            <a:endParaRPr lang="en-US" sz="1050" dirty="0"/>
          </a:p>
          <a:p>
            <a:r>
              <a:rPr lang="en-US" sz="1050" dirty="0"/>
              <a:t>Text: Your churches will be assigned a phone number -  enter number &amp; amount. The first time you will have to enter your credit </a:t>
            </a:r>
            <a:r>
              <a:rPr lang="en-US" sz="1050"/>
              <a:t>card info --- Save </a:t>
            </a:r>
            <a:r>
              <a:rPr lang="en-US" sz="1050" dirty="0"/>
              <a:t>the number! </a:t>
            </a:r>
          </a:p>
          <a:p>
            <a:endParaRPr lang="en-US" sz="1050" dirty="0"/>
          </a:p>
          <a:p>
            <a:r>
              <a:rPr lang="en-US" sz="1050" dirty="0"/>
              <a:t>Or they can go online and follow the steps to give or setup recurring giving. </a:t>
            </a:r>
          </a:p>
          <a:p>
            <a:endParaRPr lang="en-US" sz="1050" dirty="0"/>
          </a:p>
          <a:p>
            <a:r>
              <a:rPr lang="en-US" sz="1050" dirty="0"/>
              <a:t>Reasons, convenience, secure, administrative. </a:t>
            </a:r>
          </a:p>
          <a:p>
            <a:r>
              <a:rPr lang="en-US" sz="1050" dirty="0"/>
              <a:t>***Great opportunity to use connection cards – opportunity to participate by “giving” contact info &amp;  not requiring financial giving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9AAD0F-B7A5-44BD-83AD-A690527A04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A44A7-A703-4D66-8893-E880038D5E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0AE73-2F8E-492F-B571-5DCA6012B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EB923-CB34-4C9A-A04E-C7E12BC1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9AED3-86AC-42BF-88B9-ED6BEFF9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F57BF-5903-48DF-9429-82ACF0AF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5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1C165-7EC1-4318-A261-7FA1F48B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404806-3626-4EBD-8078-73AA25B34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ABA8C-4627-4D35-B5A3-ADFB3822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9556B-4EF2-4A93-ACB4-F620E319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81B7F-9F86-4D1F-B941-7A4633A6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9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EC8C6-33CC-4277-8419-4CDF192841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49089-0CF8-483F-A057-2A78276CC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13FA-2546-4A41-84FD-633E7912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19B76-E4B0-4751-9F31-DB86C84CE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222F6-7C33-4D0B-90B3-24B1D795E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6367-7D4D-44EF-BDD8-921C64AA0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08EB-6DAA-4471-ADF3-E0D90E3AD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A4D60-3FCD-459A-8CA8-FE64A466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00557-E14F-4F53-927E-410A5A18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46A93-AAFC-4B0E-B98A-65FA9524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9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CB080-2E40-40CA-8FD5-EEAC7624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DE78B-599D-4467-9C4E-C82A040A4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D6DE5-756E-4840-804E-B790EB15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079E-635E-48F5-9E89-FE589BEE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08F64-112D-47E4-B112-8C3627DA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C59A6-4605-47CD-B713-7994058C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BCFF9-7654-43DE-806F-7BA1AA433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72E99-6515-4001-A426-97C13764C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A4D0A-BAE8-4E1B-9FF0-6B8AB23D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A4C88-2669-4FA0-869D-DE7DF1C4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FCEEB-1455-494F-AA2D-4C33CC10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8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CC7A-7EC0-4A46-B3A1-7E896AA26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ABC669-0D09-44A5-AF72-1F2BDDCF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F370B-D3F0-4B43-9076-F15D8FAA2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205B32-A3A9-4751-BF8F-A24E5DAB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7F8CF4-0680-4330-897E-C86A3284B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78C9C-AB43-4E41-A42C-11F53348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A2C3C2-502B-4446-AE17-B11C73E1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034874-0101-46CF-B22B-06EBA4AA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EFBF-36EE-4C9A-93D4-A2EEEC593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3F44D-F0B8-4A4C-B2A5-BB7BA556E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03D48-50A7-4070-BF8C-7CB415E2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07AB8-DA1B-459E-AAAF-E39E7985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2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AFE11C-3214-4ACA-A242-7D1EDAD92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6959D3-8478-4B69-9860-6FB849BF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78FC6-9F83-49A1-A670-623FA3AD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0B2E-EC3C-48A4-8D2E-7784D4C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F1C25-E521-48EA-B6F7-EDFB3B86D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1051A-C02C-4F9A-82CE-859759DDE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66CB-57AE-43E3-A1BF-3858A105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C5D1-BE3E-4C80-8B86-926B59CB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60C85-2DAD-4DA3-B491-DF96553C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2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9BBA-92E2-4543-851E-440F67C88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97133-F78B-4C0F-800C-5D4630BD6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7868A-9740-4669-9297-845EEC2BA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7256B-54EE-4462-9389-E26433EC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1F4E1-7CF5-4E4D-8D2A-6C7D6B8E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130BA-ADB2-4722-838D-36D76B7F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4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5EB3E4-1D88-4DF3-BC3A-A41B0F7CE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AC61D-1851-4FE9-A867-65D69DE40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C712B-8E4B-4086-9AD7-91FEAFBBA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36C54-C367-4C64-A47E-749D85E3A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ADBB3-37A9-493C-B0D9-E23EDE9A9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1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DEF617D-1105-4AB1-AE09-337C6B13F106}"/>
              </a:ext>
            </a:extLst>
          </p:cNvPr>
          <p:cNvSpPr/>
          <p:nvPr/>
        </p:nvSpPr>
        <p:spPr>
          <a:xfrm>
            <a:off x="0" y="-63374"/>
            <a:ext cx="12192000" cy="1678679"/>
          </a:xfrm>
          <a:prstGeom prst="rect">
            <a:avLst/>
          </a:prstGeom>
          <a:solidFill>
            <a:srgbClr val="252A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0305F-D393-4456-87F4-64016404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1276" y="398887"/>
            <a:ext cx="6523200" cy="1104488"/>
          </a:xfrm>
        </p:spPr>
        <p:txBody>
          <a:bodyPr anchor="t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GCI" pitchFamily="50" charset="0"/>
              </a:rPr>
              <a:t>Ways to </a:t>
            </a:r>
            <a:r>
              <a:rPr lang="en-US" sz="6000" b="1" dirty="0">
                <a:solidFill>
                  <a:schemeClr val="bg1"/>
                </a:solidFill>
                <a:latin typeface="GCI" pitchFamily="50" charset="0"/>
              </a:rPr>
              <a:t>GIVE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21DC8B-4181-4EE5-B62D-6436B538C023}"/>
              </a:ext>
            </a:extLst>
          </p:cNvPr>
          <p:cNvSpPr txBox="1"/>
          <p:nvPr/>
        </p:nvSpPr>
        <p:spPr>
          <a:xfrm>
            <a:off x="1146761" y="4316830"/>
            <a:ext cx="237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Online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59755C-C08E-44F3-9801-69AB2E85A7EB}"/>
              </a:ext>
            </a:extLst>
          </p:cNvPr>
          <p:cNvSpPr txBox="1"/>
          <p:nvPr/>
        </p:nvSpPr>
        <p:spPr>
          <a:xfrm>
            <a:off x="5535345" y="4315396"/>
            <a:ext cx="1428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Text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BB14C3F-1752-4AC4-8F1B-DAA5DB55962B}"/>
              </a:ext>
            </a:extLst>
          </p:cNvPr>
          <p:cNvSpPr txBox="1"/>
          <p:nvPr/>
        </p:nvSpPr>
        <p:spPr>
          <a:xfrm>
            <a:off x="8697396" y="4318058"/>
            <a:ext cx="2372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Envelope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1CCDCE-C269-45F7-AC2E-9F84FEAA05CB}"/>
              </a:ext>
            </a:extLst>
          </p:cNvPr>
          <p:cNvSpPr txBox="1"/>
          <p:nvPr/>
        </p:nvSpPr>
        <p:spPr>
          <a:xfrm>
            <a:off x="656505" y="5244772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Visit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gci.org/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252A3C"/>
                </a:solidFill>
                <a:effectLst/>
                <a:uLnTx/>
                <a:uFillTx/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xxxx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52A3C"/>
              </a:solidFill>
              <a:effectLst/>
              <a:uLnTx/>
              <a:uFillTx/>
              <a:latin typeface="Montserrat" panose="00000500000000000000" pitchFamily="50" charset="0"/>
              <a:ea typeface="GCI-Medium" pitchFamily="2" charset="-128"/>
              <a:cs typeface="GCI-Medium" pitchFamily="2" charset="-128"/>
            </a:endParaRPr>
          </a:p>
          <a:p>
            <a:pPr algn="ctr"/>
            <a:r>
              <a:rPr lang="en-US" dirty="0">
                <a:solidFill>
                  <a:srgbClr val="252A3C"/>
                </a:solidFill>
                <a:latin typeface="Montserrat" panose="00000500000000000000" pitchFamily="50" charset="0"/>
                <a:ea typeface="GCI-Medium" pitchFamily="2" charset="-128"/>
                <a:cs typeface="GCI-Medium" pitchFamily="2" charset="-128"/>
              </a:rPr>
              <a:t> Easier than ever to set up recurring, monthly giving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252A3C"/>
              </a:solidFill>
              <a:effectLst/>
              <a:uLnTx/>
              <a:uFillTx/>
              <a:latin typeface="Montserrat" panose="00000500000000000000" pitchFamily="50" charset="0"/>
              <a:ea typeface="GCI-Medium" pitchFamily="2" charset="-128"/>
              <a:cs typeface="GCI-Medium" pitchFamily="2" charset="-128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583B294-063C-4CB0-B3D0-0FECAAA6A1E9}"/>
              </a:ext>
            </a:extLst>
          </p:cNvPr>
          <p:cNvSpPr txBox="1"/>
          <p:nvPr/>
        </p:nvSpPr>
        <p:spPr>
          <a:xfrm>
            <a:off x="4767474" y="5244771"/>
            <a:ext cx="29646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(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xxx) xxx-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xxxx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93F50"/>
              </a:solidFill>
              <a:effectLst/>
              <a:uLnTx/>
              <a:uFillTx/>
              <a:latin typeface="Montserrat" panose="00000500000000000000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 &amp; enter giving amount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9FB3962-C8C0-4252-8A53-E90CCC868671}"/>
              </a:ext>
            </a:extLst>
          </p:cNvPr>
          <p:cNvSpPr txBox="1"/>
          <p:nvPr/>
        </p:nvSpPr>
        <p:spPr>
          <a:xfrm>
            <a:off x="8955936" y="5244771"/>
            <a:ext cx="1855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Check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Cash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93F50"/>
                </a:solidFill>
                <a:effectLst/>
                <a:uLnTx/>
                <a:uFillTx/>
                <a:latin typeface="Montserrat" panose="00000500000000000000" pitchFamily="50" charset="0"/>
              </a:rPr>
              <a:t>Credit Card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6A1063-D4AF-41AE-8C5A-863AA450F4B1}"/>
              </a:ext>
            </a:extLst>
          </p:cNvPr>
          <p:cNvCxnSpPr>
            <a:cxnSpLocks/>
          </p:cNvCxnSpPr>
          <p:nvPr/>
        </p:nvCxnSpPr>
        <p:spPr>
          <a:xfrm>
            <a:off x="9508891" y="5049499"/>
            <a:ext cx="749300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F1F8B9-A7CC-49BD-A244-69F421218A72}"/>
              </a:ext>
            </a:extLst>
          </p:cNvPr>
          <p:cNvCxnSpPr>
            <a:cxnSpLocks/>
          </p:cNvCxnSpPr>
          <p:nvPr/>
        </p:nvCxnSpPr>
        <p:spPr>
          <a:xfrm>
            <a:off x="5875071" y="5049499"/>
            <a:ext cx="749300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AABCC0F-F4F4-4C78-9412-2D9F911F1035}"/>
              </a:ext>
            </a:extLst>
          </p:cNvPr>
          <p:cNvCxnSpPr>
            <a:cxnSpLocks/>
          </p:cNvCxnSpPr>
          <p:nvPr/>
        </p:nvCxnSpPr>
        <p:spPr>
          <a:xfrm>
            <a:off x="1941363" y="5049499"/>
            <a:ext cx="783085" cy="0"/>
          </a:xfrm>
          <a:prstGeom prst="line">
            <a:avLst/>
          </a:prstGeom>
          <a:ln w="22225">
            <a:solidFill>
              <a:srgbClr val="E1AB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EEA602A-04F8-4DBC-872A-3427EFDCA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221" y="1983161"/>
            <a:ext cx="3638454" cy="19643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110E30-1111-4353-B590-BA74B563C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7210" y="1963102"/>
            <a:ext cx="1105022" cy="19890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E32B66-27E5-4DF7-9EF3-170E594701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355" y="2208659"/>
            <a:ext cx="2462369" cy="1513383"/>
          </a:xfrm>
          <a:prstGeom prst="rect">
            <a:avLst/>
          </a:prstGeom>
        </p:spPr>
      </p:pic>
      <p:pic>
        <p:nvPicPr>
          <p:cNvPr id="14" name="Picture 13" descr="A picture containing object, clock, drawing, ball&#10;&#10;Description automatically generated">
            <a:extLst>
              <a:ext uri="{FF2B5EF4-FFF2-40B4-BE49-F238E27FC236}">
                <a16:creationId xmlns:a16="http://schemas.microsoft.com/office/drawing/2014/main" id="{546DF733-9877-46D0-BAEA-C60605FA86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05" y="551399"/>
            <a:ext cx="3352800" cy="6141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DC18B3-6A18-411E-8727-A781DD9A231C}"/>
              </a:ext>
            </a:extLst>
          </p:cNvPr>
          <p:cNvCxnSpPr/>
          <p:nvPr/>
        </p:nvCxnSpPr>
        <p:spPr>
          <a:xfrm>
            <a:off x="4613752" y="398887"/>
            <a:ext cx="0" cy="9045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00607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GCI</vt:lpstr>
      <vt:lpstr>Montserrat</vt:lpstr>
      <vt:lpstr>2_Office Theme</vt:lpstr>
      <vt:lpstr>Ways to GIVE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GIVE</dc:title>
  <dc:creator>Michelle Fleming</dc:creator>
  <cp:lastModifiedBy>Charlotte Rakestraw</cp:lastModifiedBy>
  <cp:revision>1</cp:revision>
  <cp:lastPrinted>2019-06-19T18:21:25Z</cp:lastPrinted>
  <dcterms:created xsi:type="dcterms:W3CDTF">2019-05-08T19:31:39Z</dcterms:created>
  <dcterms:modified xsi:type="dcterms:W3CDTF">2020-03-25T18:55:19Z</dcterms:modified>
</cp:coreProperties>
</file>