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7" r:id="rId2"/>
  </p:sldMasterIdLst>
  <p:notesMasterIdLst>
    <p:notesMasterId r:id="rId42"/>
  </p:notesMasterIdLst>
  <p:handoutMasterIdLst>
    <p:handoutMasterId r:id="rId43"/>
  </p:handoutMasterIdLst>
  <p:sldIdLst>
    <p:sldId id="315" r:id="rId3"/>
    <p:sldId id="377" r:id="rId4"/>
    <p:sldId id="414" r:id="rId5"/>
    <p:sldId id="415" r:id="rId6"/>
    <p:sldId id="416" r:id="rId7"/>
    <p:sldId id="381" r:id="rId8"/>
    <p:sldId id="382" r:id="rId9"/>
    <p:sldId id="417" r:id="rId10"/>
    <p:sldId id="418" r:id="rId11"/>
    <p:sldId id="419" r:id="rId12"/>
    <p:sldId id="410" r:id="rId13"/>
    <p:sldId id="395" r:id="rId14"/>
    <p:sldId id="411" r:id="rId15"/>
    <p:sldId id="394" r:id="rId16"/>
    <p:sldId id="396" r:id="rId17"/>
    <p:sldId id="420" r:id="rId18"/>
    <p:sldId id="421" r:id="rId19"/>
    <p:sldId id="422" r:id="rId20"/>
    <p:sldId id="399" r:id="rId21"/>
    <p:sldId id="401" r:id="rId22"/>
    <p:sldId id="423" r:id="rId23"/>
    <p:sldId id="424" r:id="rId24"/>
    <p:sldId id="425" r:id="rId25"/>
    <p:sldId id="412" r:id="rId26"/>
    <p:sldId id="403" r:id="rId27"/>
    <p:sldId id="426" r:id="rId28"/>
    <p:sldId id="427" r:id="rId29"/>
    <p:sldId id="428" r:id="rId30"/>
    <p:sldId id="405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F50"/>
    <a:srgbClr val="393E4F"/>
    <a:srgbClr val="858A9B"/>
    <a:srgbClr val="E1AC33"/>
    <a:srgbClr val="CCCCC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79132" autoAdjust="0"/>
  </p:normalViewPr>
  <p:slideViewPr>
    <p:cSldViewPr snapToGrid="0">
      <p:cViewPr varScale="1">
        <p:scale>
          <a:sx n="87" d="100"/>
          <a:sy n="87" d="100"/>
        </p:scale>
        <p:origin x="15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4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DE-4B61-B6F0-E4738AC071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DE-4B61-B6F0-E4738AC071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DE-4B61-B6F0-E4738AC0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8-43F6-B1E0-B09C45147D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8-43F6-B1E0-B09C45147D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68-43F6-B1E0-B09C45147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5-4A8F-A4C9-4D036AEF03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5-4A8F-A4C9-4D036AEF03E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5-4A8F-A4C9-4D036AEF0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GCI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2-4585-B37B-160AAACB93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GCI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2-4585-B37B-160AAACB93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-2066687480"/>
        <c:axId val="-2066684504"/>
      </c:barChart>
      <c:catAx>
        <c:axId val="-2066687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6684504"/>
        <c:crosses val="autoZero"/>
        <c:auto val="1"/>
        <c:lblAlgn val="ctr"/>
        <c:lblOffset val="100"/>
        <c:noMultiLvlLbl val="0"/>
      </c:catAx>
      <c:valAx>
        <c:axId val="-2066684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6687480"/>
        <c:crosses val="autoZero"/>
        <c:crossBetween val="between"/>
      </c:valAx>
    </c:plotArea>
    <c:plotVisOnly val="1"/>
    <c:dispBlanksAs val="gap"/>
    <c:showDLblsOverMax val="0"/>
  </c:chart>
  <c:spPr>
    <a:effectLst/>
  </c:spPr>
  <c:txPr>
    <a:bodyPr/>
    <a:lstStyle/>
    <a:p>
      <a:pPr>
        <a:defRPr sz="2800">
          <a:solidFill>
            <a:srgbClr val="FFFFFF"/>
          </a:solidFill>
          <a:latin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9CDFE2-8BD1-45A2-94D0-9F5663B9F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143E6-28D1-4140-AF4C-D29AFC142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BB82-D6EE-4012-A8B9-793A98B1819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63C8-985F-4017-8885-6F2AE0557E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AB7C3-C94C-45CE-B472-B16BF0FA4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F723-FAB4-4A6D-B51A-F17D6B67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319AA-381A-4D50-9E2B-1B0BED19481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7B6-701D-4F7E-A8AE-656EE8E2D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double check the grammar and email charlotte.rakestraw@gci.org if it the text for this slide needs to be edited.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4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4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3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2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2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82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74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3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7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66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4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2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2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8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6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0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Reckless Love </a:t>
            </a:r>
          </a:p>
          <a:p>
            <a:r>
              <a:rPr lang="en-US" sz="5400" dirty="0"/>
              <a:t>Cory Asbury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7B6-701D-4F7E-A8AE-656EE8E2D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BB7C50-6697-413E-9FA8-AA5924E220A8}"/>
              </a:ext>
            </a:extLst>
          </p:cNvPr>
          <p:cNvGrpSpPr/>
          <p:nvPr userDrawn="1"/>
        </p:nvGrpSpPr>
        <p:grpSpPr>
          <a:xfrm>
            <a:off x="390525" y="4343400"/>
            <a:ext cx="1536700" cy="2361831"/>
            <a:chOff x="506412" y="2743200"/>
            <a:chExt cx="1536700" cy="236183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0605-BA78-4FED-8112-AC67AFFE4611}"/>
                </a:ext>
              </a:extLst>
            </p:cNvPr>
            <p:cNvCxnSpPr/>
            <p:nvPr/>
          </p:nvCxnSpPr>
          <p:spPr>
            <a:xfrm>
              <a:off x="5064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D4C61F-80B2-43A3-A9C4-91E19D7113E1}"/>
                </a:ext>
              </a:extLst>
            </p:cNvPr>
            <p:cNvCxnSpPr/>
            <p:nvPr/>
          </p:nvCxnSpPr>
          <p:spPr>
            <a:xfrm>
              <a:off x="20431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5948-9AAE-4F34-A796-D6BD85E5C8BB}"/>
              </a:ext>
            </a:extLst>
          </p:cNvPr>
          <p:cNvGrpSpPr/>
          <p:nvPr userDrawn="1"/>
        </p:nvGrpSpPr>
        <p:grpSpPr>
          <a:xfrm>
            <a:off x="2320925" y="4343400"/>
            <a:ext cx="1536700" cy="2361831"/>
            <a:chOff x="506412" y="2743200"/>
            <a:chExt cx="1536700" cy="23618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E9F969-2071-4C06-B6F8-2B6532CD42D0}"/>
                </a:ext>
              </a:extLst>
            </p:cNvPr>
            <p:cNvCxnSpPr/>
            <p:nvPr/>
          </p:nvCxnSpPr>
          <p:spPr>
            <a:xfrm>
              <a:off x="5064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A0908D-5158-48BA-B6CC-14A27B262BBE}"/>
                </a:ext>
              </a:extLst>
            </p:cNvPr>
            <p:cNvCxnSpPr/>
            <p:nvPr/>
          </p:nvCxnSpPr>
          <p:spPr>
            <a:xfrm>
              <a:off x="20431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484FB1-4817-4C35-B9B8-1EEBC4C2719D}"/>
              </a:ext>
            </a:extLst>
          </p:cNvPr>
          <p:cNvGrpSpPr/>
          <p:nvPr userDrawn="1"/>
        </p:nvGrpSpPr>
        <p:grpSpPr>
          <a:xfrm>
            <a:off x="4257675" y="4343400"/>
            <a:ext cx="1536700" cy="2361831"/>
            <a:chOff x="506412" y="2743200"/>
            <a:chExt cx="1536700" cy="236183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BA780D-E873-4A60-8A06-B649842F8527}"/>
                </a:ext>
              </a:extLst>
            </p:cNvPr>
            <p:cNvCxnSpPr/>
            <p:nvPr/>
          </p:nvCxnSpPr>
          <p:spPr>
            <a:xfrm>
              <a:off x="5064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84A82E-3F34-47FF-B211-D42F5A02187A}"/>
                </a:ext>
              </a:extLst>
            </p:cNvPr>
            <p:cNvCxnSpPr/>
            <p:nvPr/>
          </p:nvCxnSpPr>
          <p:spPr>
            <a:xfrm>
              <a:off x="2043112" y="2743200"/>
              <a:ext cx="0" cy="2361831"/>
            </a:xfrm>
            <a:prstGeom prst="line">
              <a:avLst/>
            </a:prstGeom>
            <a:ln w="12700" cap="flat" cmpd="sng" algn="ctr">
              <a:gradFill flip="none" rotWithShape="1">
                <a:gsLst>
                  <a:gs pos="0">
                    <a:srgbClr val="49494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ACD37A-A920-4E00-88EE-4A53D208C9E8}"/>
              </a:ext>
            </a:extLst>
          </p:cNvPr>
          <p:cNvGrpSpPr/>
          <p:nvPr userDrawn="1"/>
        </p:nvGrpSpPr>
        <p:grpSpPr>
          <a:xfrm>
            <a:off x="304800" y="3429000"/>
            <a:ext cx="1704641" cy="1723383"/>
            <a:chOff x="864853" y="1993832"/>
            <a:chExt cx="2839120" cy="2870336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F79E47E2-7648-4B65-A391-1EC54F2E63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9293613"/>
                </p:ext>
              </p:extLst>
            </p:nvPr>
          </p:nvGraphicFramePr>
          <p:xfrm>
            <a:off x="864853" y="1993832"/>
            <a:ext cx="2839120" cy="2870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D112F9-E4EA-4E18-81BF-3D66923B7D57}"/>
                </a:ext>
              </a:extLst>
            </p:cNvPr>
            <p:cNvSpPr/>
            <p:nvPr/>
          </p:nvSpPr>
          <p:spPr>
            <a:xfrm>
              <a:off x="1736448" y="2868803"/>
              <a:ext cx="1113692" cy="1113692"/>
            </a:xfrm>
            <a:prstGeom prst="ellipse">
              <a:avLst/>
            </a:prstGeom>
            <a:solidFill>
              <a:srgbClr val="393E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1F93F9A-0A93-448A-ACA2-9959C4E12B5E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989012" y="2133600"/>
              <a:ext cx="2590800" cy="2590800"/>
            </a:xfrm>
            <a:custGeom>
              <a:avLst/>
              <a:gdLst/>
              <a:ahLst/>
              <a:cxnLst>
                <a:cxn ang="0">
                  <a:pos x="3663" y="50"/>
                </a:cxn>
                <a:cxn ang="0">
                  <a:pos x="2835" y="263"/>
                </a:cxn>
                <a:cxn ang="0">
                  <a:pos x="2081" y="625"/>
                </a:cxn>
                <a:cxn ang="0">
                  <a:pos x="1416" y="1123"/>
                </a:cxn>
                <a:cxn ang="0">
                  <a:pos x="859" y="1735"/>
                </a:cxn>
                <a:cxn ang="0">
                  <a:pos x="427" y="2447"/>
                </a:cxn>
                <a:cxn ang="0">
                  <a:pos x="136" y="3241"/>
                </a:cxn>
                <a:cxn ang="0">
                  <a:pos x="6" y="4098"/>
                </a:cxn>
                <a:cxn ang="0">
                  <a:pos x="34" y="4870"/>
                </a:cxn>
                <a:cxn ang="0">
                  <a:pos x="228" y="5706"/>
                </a:cxn>
                <a:cxn ang="0">
                  <a:pos x="573" y="6470"/>
                </a:cxn>
                <a:cxn ang="0">
                  <a:pos x="1054" y="7147"/>
                </a:cxn>
                <a:cxn ang="0">
                  <a:pos x="1654" y="7718"/>
                </a:cxn>
                <a:cxn ang="0">
                  <a:pos x="2354" y="8167"/>
                </a:cxn>
                <a:cxn ang="0">
                  <a:pos x="3137" y="8475"/>
                </a:cxn>
                <a:cxn ang="0">
                  <a:pos x="3988" y="8627"/>
                </a:cxn>
                <a:cxn ang="0">
                  <a:pos x="4763" y="8617"/>
                </a:cxn>
                <a:cxn ang="0">
                  <a:pos x="5606" y="8446"/>
                </a:cxn>
                <a:cxn ang="0">
                  <a:pos x="6380" y="8119"/>
                </a:cxn>
                <a:cxn ang="0">
                  <a:pos x="7068" y="7653"/>
                </a:cxn>
                <a:cxn ang="0">
                  <a:pos x="7655" y="7068"/>
                </a:cxn>
                <a:cxn ang="0">
                  <a:pos x="8119" y="6378"/>
                </a:cxn>
                <a:cxn ang="0">
                  <a:pos x="8446" y="5604"/>
                </a:cxn>
                <a:cxn ang="0">
                  <a:pos x="8619" y="4761"/>
                </a:cxn>
                <a:cxn ang="0">
                  <a:pos x="4320" y="0"/>
                </a:cxn>
                <a:cxn ang="0">
                  <a:pos x="3804" y="8337"/>
                </a:cxn>
                <a:cxn ang="0">
                  <a:pos x="3022" y="8157"/>
                </a:cxn>
                <a:cxn ang="0">
                  <a:pos x="2306" y="7833"/>
                </a:cxn>
                <a:cxn ang="0">
                  <a:pos x="1671" y="7381"/>
                </a:cxn>
                <a:cxn ang="0">
                  <a:pos x="1135" y="6819"/>
                </a:cxn>
                <a:cxn ang="0">
                  <a:pos x="715" y="6164"/>
                </a:cxn>
                <a:cxn ang="0">
                  <a:pos x="425" y="5428"/>
                </a:cxn>
                <a:cxn ang="0">
                  <a:pos x="284" y="4632"/>
                </a:cxn>
                <a:cxn ang="0">
                  <a:pos x="293" y="3906"/>
                </a:cxn>
                <a:cxn ang="0">
                  <a:pos x="454" y="3116"/>
                </a:cxn>
                <a:cxn ang="0">
                  <a:pos x="761" y="2390"/>
                </a:cxn>
                <a:cxn ang="0">
                  <a:pos x="1196" y="1744"/>
                </a:cxn>
                <a:cxn ang="0">
                  <a:pos x="1746" y="1196"/>
                </a:cxn>
                <a:cxn ang="0">
                  <a:pos x="2390" y="759"/>
                </a:cxn>
                <a:cxn ang="0">
                  <a:pos x="3116" y="452"/>
                </a:cxn>
                <a:cxn ang="0">
                  <a:pos x="3906" y="291"/>
                </a:cxn>
                <a:cxn ang="0">
                  <a:pos x="4632" y="284"/>
                </a:cxn>
                <a:cxn ang="0">
                  <a:pos x="5430" y="425"/>
                </a:cxn>
                <a:cxn ang="0">
                  <a:pos x="6164" y="715"/>
                </a:cxn>
                <a:cxn ang="0">
                  <a:pos x="6821" y="1135"/>
                </a:cxn>
                <a:cxn ang="0">
                  <a:pos x="7383" y="1671"/>
                </a:cxn>
                <a:cxn ang="0">
                  <a:pos x="7833" y="2304"/>
                </a:cxn>
                <a:cxn ang="0">
                  <a:pos x="8157" y="3021"/>
                </a:cxn>
                <a:cxn ang="0">
                  <a:pos x="8337" y="3804"/>
                </a:cxn>
                <a:cxn ang="0">
                  <a:pos x="8364" y="4529"/>
                </a:cxn>
                <a:cxn ang="0">
                  <a:pos x="8241" y="5332"/>
                </a:cxn>
                <a:cxn ang="0">
                  <a:pos x="7971" y="6076"/>
                </a:cxn>
                <a:cxn ang="0">
                  <a:pos x="7565" y="6743"/>
                </a:cxn>
                <a:cxn ang="0">
                  <a:pos x="7043" y="7318"/>
                </a:cxn>
                <a:cxn ang="0">
                  <a:pos x="6421" y="7783"/>
                </a:cxn>
                <a:cxn ang="0">
                  <a:pos x="5713" y="8123"/>
                </a:cxn>
                <a:cxn ang="0">
                  <a:pos x="4937" y="8322"/>
                </a:cxn>
              </a:cxnLst>
              <a:rect l="0" t="0" r="r" b="b"/>
              <a:pathLst>
                <a:path w="8640" h="8640">
                  <a:moveTo>
                    <a:pt x="4320" y="0"/>
                  </a:moveTo>
                  <a:lnTo>
                    <a:pt x="4320" y="0"/>
                  </a:lnTo>
                  <a:lnTo>
                    <a:pt x="4209" y="2"/>
                  </a:lnTo>
                  <a:lnTo>
                    <a:pt x="4098" y="6"/>
                  </a:lnTo>
                  <a:lnTo>
                    <a:pt x="3988" y="13"/>
                  </a:lnTo>
                  <a:lnTo>
                    <a:pt x="3879" y="23"/>
                  </a:lnTo>
                  <a:lnTo>
                    <a:pt x="3770" y="34"/>
                  </a:lnTo>
                  <a:lnTo>
                    <a:pt x="3663" y="50"/>
                  </a:lnTo>
                  <a:lnTo>
                    <a:pt x="3555" y="67"/>
                  </a:lnTo>
                  <a:lnTo>
                    <a:pt x="3450" y="88"/>
                  </a:lnTo>
                  <a:lnTo>
                    <a:pt x="3344" y="111"/>
                  </a:lnTo>
                  <a:lnTo>
                    <a:pt x="3241" y="136"/>
                  </a:lnTo>
                  <a:lnTo>
                    <a:pt x="3137" y="165"/>
                  </a:lnTo>
                  <a:lnTo>
                    <a:pt x="3036" y="194"/>
                  </a:lnTo>
                  <a:lnTo>
                    <a:pt x="2934" y="226"/>
                  </a:lnTo>
                  <a:lnTo>
                    <a:pt x="2835" y="263"/>
                  </a:lnTo>
                  <a:lnTo>
                    <a:pt x="2737" y="299"/>
                  </a:lnTo>
                  <a:lnTo>
                    <a:pt x="2639" y="339"/>
                  </a:lnTo>
                  <a:lnTo>
                    <a:pt x="2543" y="381"/>
                  </a:lnTo>
                  <a:lnTo>
                    <a:pt x="2447" y="425"/>
                  </a:lnTo>
                  <a:lnTo>
                    <a:pt x="2354" y="473"/>
                  </a:lnTo>
                  <a:lnTo>
                    <a:pt x="2262" y="521"/>
                  </a:lnTo>
                  <a:lnTo>
                    <a:pt x="2170" y="573"/>
                  </a:lnTo>
                  <a:lnTo>
                    <a:pt x="2081" y="625"/>
                  </a:lnTo>
                  <a:lnTo>
                    <a:pt x="1991" y="680"/>
                  </a:lnTo>
                  <a:lnTo>
                    <a:pt x="1905" y="738"/>
                  </a:lnTo>
                  <a:lnTo>
                    <a:pt x="1821" y="797"/>
                  </a:lnTo>
                  <a:lnTo>
                    <a:pt x="1736" y="859"/>
                  </a:lnTo>
                  <a:lnTo>
                    <a:pt x="1654" y="922"/>
                  </a:lnTo>
                  <a:lnTo>
                    <a:pt x="1574" y="987"/>
                  </a:lnTo>
                  <a:lnTo>
                    <a:pt x="1493" y="1054"/>
                  </a:lnTo>
                  <a:lnTo>
                    <a:pt x="1416" y="1123"/>
                  </a:lnTo>
                  <a:lnTo>
                    <a:pt x="1340" y="1192"/>
                  </a:lnTo>
                  <a:lnTo>
                    <a:pt x="1267" y="1265"/>
                  </a:lnTo>
                  <a:lnTo>
                    <a:pt x="1194" y="1340"/>
                  </a:lnTo>
                  <a:lnTo>
                    <a:pt x="1123" y="1414"/>
                  </a:lnTo>
                  <a:lnTo>
                    <a:pt x="1054" y="1493"/>
                  </a:lnTo>
                  <a:lnTo>
                    <a:pt x="987" y="1572"/>
                  </a:lnTo>
                  <a:lnTo>
                    <a:pt x="922" y="1652"/>
                  </a:lnTo>
                  <a:lnTo>
                    <a:pt x="859" y="1735"/>
                  </a:lnTo>
                  <a:lnTo>
                    <a:pt x="797" y="1819"/>
                  </a:lnTo>
                  <a:lnTo>
                    <a:pt x="738" y="1905"/>
                  </a:lnTo>
                  <a:lnTo>
                    <a:pt x="680" y="1991"/>
                  </a:lnTo>
                  <a:lnTo>
                    <a:pt x="627" y="2080"/>
                  </a:lnTo>
                  <a:lnTo>
                    <a:pt x="573" y="2170"/>
                  </a:lnTo>
                  <a:lnTo>
                    <a:pt x="521" y="2262"/>
                  </a:lnTo>
                  <a:lnTo>
                    <a:pt x="473" y="2354"/>
                  </a:lnTo>
                  <a:lnTo>
                    <a:pt x="427" y="2447"/>
                  </a:lnTo>
                  <a:lnTo>
                    <a:pt x="381" y="2541"/>
                  </a:lnTo>
                  <a:lnTo>
                    <a:pt x="339" y="2639"/>
                  </a:lnTo>
                  <a:lnTo>
                    <a:pt x="301" y="2737"/>
                  </a:lnTo>
                  <a:lnTo>
                    <a:pt x="263" y="2835"/>
                  </a:lnTo>
                  <a:lnTo>
                    <a:pt x="228" y="2934"/>
                  </a:lnTo>
                  <a:lnTo>
                    <a:pt x="195" y="3036"/>
                  </a:lnTo>
                  <a:lnTo>
                    <a:pt x="165" y="3137"/>
                  </a:lnTo>
                  <a:lnTo>
                    <a:pt x="136" y="3241"/>
                  </a:lnTo>
                  <a:lnTo>
                    <a:pt x="111" y="3344"/>
                  </a:lnTo>
                  <a:lnTo>
                    <a:pt x="88" y="3450"/>
                  </a:lnTo>
                  <a:lnTo>
                    <a:pt x="69" y="3555"/>
                  </a:lnTo>
                  <a:lnTo>
                    <a:pt x="50" y="3663"/>
                  </a:lnTo>
                  <a:lnTo>
                    <a:pt x="34" y="3770"/>
                  </a:lnTo>
                  <a:lnTo>
                    <a:pt x="23" y="3879"/>
                  </a:lnTo>
                  <a:lnTo>
                    <a:pt x="13" y="3988"/>
                  </a:lnTo>
                  <a:lnTo>
                    <a:pt x="6" y="4098"/>
                  </a:lnTo>
                  <a:lnTo>
                    <a:pt x="2" y="4209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2" y="4431"/>
                  </a:lnTo>
                  <a:lnTo>
                    <a:pt x="6" y="4542"/>
                  </a:lnTo>
                  <a:lnTo>
                    <a:pt x="13" y="4652"/>
                  </a:lnTo>
                  <a:lnTo>
                    <a:pt x="23" y="4761"/>
                  </a:lnTo>
                  <a:lnTo>
                    <a:pt x="34" y="4870"/>
                  </a:lnTo>
                  <a:lnTo>
                    <a:pt x="50" y="4977"/>
                  </a:lnTo>
                  <a:lnTo>
                    <a:pt x="69" y="5085"/>
                  </a:lnTo>
                  <a:lnTo>
                    <a:pt x="88" y="5190"/>
                  </a:lnTo>
                  <a:lnTo>
                    <a:pt x="111" y="5296"/>
                  </a:lnTo>
                  <a:lnTo>
                    <a:pt x="136" y="5399"/>
                  </a:lnTo>
                  <a:lnTo>
                    <a:pt x="165" y="5503"/>
                  </a:lnTo>
                  <a:lnTo>
                    <a:pt x="195" y="5604"/>
                  </a:lnTo>
                  <a:lnTo>
                    <a:pt x="228" y="5706"/>
                  </a:lnTo>
                  <a:lnTo>
                    <a:pt x="263" y="5805"/>
                  </a:lnTo>
                  <a:lnTo>
                    <a:pt x="301" y="5903"/>
                  </a:lnTo>
                  <a:lnTo>
                    <a:pt x="339" y="6001"/>
                  </a:lnTo>
                  <a:lnTo>
                    <a:pt x="381" y="6099"/>
                  </a:lnTo>
                  <a:lnTo>
                    <a:pt x="427" y="6193"/>
                  </a:lnTo>
                  <a:lnTo>
                    <a:pt x="473" y="6286"/>
                  </a:lnTo>
                  <a:lnTo>
                    <a:pt x="521" y="6378"/>
                  </a:lnTo>
                  <a:lnTo>
                    <a:pt x="573" y="6470"/>
                  </a:lnTo>
                  <a:lnTo>
                    <a:pt x="627" y="6560"/>
                  </a:lnTo>
                  <a:lnTo>
                    <a:pt x="680" y="6649"/>
                  </a:lnTo>
                  <a:lnTo>
                    <a:pt x="738" y="6735"/>
                  </a:lnTo>
                  <a:lnTo>
                    <a:pt x="797" y="6821"/>
                  </a:lnTo>
                  <a:lnTo>
                    <a:pt x="859" y="6905"/>
                  </a:lnTo>
                  <a:lnTo>
                    <a:pt x="922" y="6988"/>
                  </a:lnTo>
                  <a:lnTo>
                    <a:pt x="987" y="7068"/>
                  </a:lnTo>
                  <a:lnTo>
                    <a:pt x="1054" y="7147"/>
                  </a:lnTo>
                  <a:lnTo>
                    <a:pt x="1123" y="7226"/>
                  </a:lnTo>
                  <a:lnTo>
                    <a:pt x="1194" y="7300"/>
                  </a:lnTo>
                  <a:lnTo>
                    <a:pt x="1267" y="7375"/>
                  </a:lnTo>
                  <a:lnTo>
                    <a:pt x="1340" y="7448"/>
                  </a:lnTo>
                  <a:lnTo>
                    <a:pt x="1416" y="7517"/>
                  </a:lnTo>
                  <a:lnTo>
                    <a:pt x="1493" y="7586"/>
                  </a:lnTo>
                  <a:lnTo>
                    <a:pt x="1574" y="7653"/>
                  </a:lnTo>
                  <a:lnTo>
                    <a:pt x="1654" y="7718"/>
                  </a:lnTo>
                  <a:lnTo>
                    <a:pt x="1736" y="7781"/>
                  </a:lnTo>
                  <a:lnTo>
                    <a:pt x="1821" y="7843"/>
                  </a:lnTo>
                  <a:lnTo>
                    <a:pt x="1905" y="7902"/>
                  </a:lnTo>
                  <a:lnTo>
                    <a:pt x="1991" y="7960"/>
                  </a:lnTo>
                  <a:lnTo>
                    <a:pt x="2081" y="8015"/>
                  </a:lnTo>
                  <a:lnTo>
                    <a:pt x="2170" y="8067"/>
                  </a:lnTo>
                  <a:lnTo>
                    <a:pt x="2262" y="8119"/>
                  </a:lnTo>
                  <a:lnTo>
                    <a:pt x="2354" y="8167"/>
                  </a:lnTo>
                  <a:lnTo>
                    <a:pt x="2447" y="8215"/>
                  </a:lnTo>
                  <a:lnTo>
                    <a:pt x="2543" y="8259"/>
                  </a:lnTo>
                  <a:lnTo>
                    <a:pt x="2639" y="8301"/>
                  </a:lnTo>
                  <a:lnTo>
                    <a:pt x="2737" y="8341"/>
                  </a:lnTo>
                  <a:lnTo>
                    <a:pt x="2835" y="8377"/>
                  </a:lnTo>
                  <a:lnTo>
                    <a:pt x="2934" y="8414"/>
                  </a:lnTo>
                  <a:lnTo>
                    <a:pt x="3036" y="8446"/>
                  </a:lnTo>
                  <a:lnTo>
                    <a:pt x="3137" y="8475"/>
                  </a:lnTo>
                  <a:lnTo>
                    <a:pt x="3241" y="8504"/>
                  </a:lnTo>
                  <a:lnTo>
                    <a:pt x="3344" y="8529"/>
                  </a:lnTo>
                  <a:lnTo>
                    <a:pt x="3450" y="8552"/>
                  </a:lnTo>
                  <a:lnTo>
                    <a:pt x="3555" y="8573"/>
                  </a:lnTo>
                  <a:lnTo>
                    <a:pt x="3663" y="8590"/>
                  </a:lnTo>
                  <a:lnTo>
                    <a:pt x="3770" y="8606"/>
                  </a:lnTo>
                  <a:lnTo>
                    <a:pt x="3879" y="8617"/>
                  </a:lnTo>
                  <a:lnTo>
                    <a:pt x="3988" y="8627"/>
                  </a:lnTo>
                  <a:lnTo>
                    <a:pt x="4098" y="8634"/>
                  </a:lnTo>
                  <a:lnTo>
                    <a:pt x="4209" y="8638"/>
                  </a:lnTo>
                  <a:lnTo>
                    <a:pt x="4320" y="8640"/>
                  </a:lnTo>
                  <a:lnTo>
                    <a:pt x="4320" y="8640"/>
                  </a:lnTo>
                  <a:lnTo>
                    <a:pt x="4431" y="8638"/>
                  </a:lnTo>
                  <a:lnTo>
                    <a:pt x="4542" y="8634"/>
                  </a:lnTo>
                  <a:lnTo>
                    <a:pt x="4653" y="8627"/>
                  </a:lnTo>
                  <a:lnTo>
                    <a:pt x="4763" y="8617"/>
                  </a:lnTo>
                  <a:lnTo>
                    <a:pt x="4870" y="8606"/>
                  </a:lnTo>
                  <a:lnTo>
                    <a:pt x="4979" y="8590"/>
                  </a:lnTo>
                  <a:lnTo>
                    <a:pt x="5085" y="8573"/>
                  </a:lnTo>
                  <a:lnTo>
                    <a:pt x="5192" y="8552"/>
                  </a:lnTo>
                  <a:lnTo>
                    <a:pt x="5296" y="8529"/>
                  </a:lnTo>
                  <a:lnTo>
                    <a:pt x="5401" y="8504"/>
                  </a:lnTo>
                  <a:lnTo>
                    <a:pt x="5503" y="8475"/>
                  </a:lnTo>
                  <a:lnTo>
                    <a:pt x="5606" y="8446"/>
                  </a:lnTo>
                  <a:lnTo>
                    <a:pt x="5706" y="8414"/>
                  </a:lnTo>
                  <a:lnTo>
                    <a:pt x="5805" y="8377"/>
                  </a:lnTo>
                  <a:lnTo>
                    <a:pt x="5905" y="8341"/>
                  </a:lnTo>
                  <a:lnTo>
                    <a:pt x="6003" y="8301"/>
                  </a:lnTo>
                  <a:lnTo>
                    <a:pt x="6099" y="8259"/>
                  </a:lnTo>
                  <a:lnTo>
                    <a:pt x="6194" y="8215"/>
                  </a:lnTo>
                  <a:lnTo>
                    <a:pt x="6286" y="8167"/>
                  </a:lnTo>
                  <a:lnTo>
                    <a:pt x="6380" y="8119"/>
                  </a:lnTo>
                  <a:lnTo>
                    <a:pt x="6470" y="8067"/>
                  </a:lnTo>
                  <a:lnTo>
                    <a:pt x="6560" y="8015"/>
                  </a:lnTo>
                  <a:lnTo>
                    <a:pt x="6649" y="7960"/>
                  </a:lnTo>
                  <a:lnTo>
                    <a:pt x="6737" y="7902"/>
                  </a:lnTo>
                  <a:lnTo>
                    <a:pt x="6821" y="7843"/>
                  </a:lnTo>
                  <a:lnTo>
                    <a:pt x="6905" y="7781"/>
                  </a:lnTo>
                  <a:lnTo>
                    <a:pt x="6988" y="7718"/>
                  </a:lnTo>
                  <a:lnTo>
                    <a:pt x="7068" y="7653"/>
                  </a:lnTo>
                  <a:lnTo>
                    <a:pt x="7147" y="7586"/>
                  </a:lnTo>
                  <a:lnTo>
                    <a:pt x="7226" y="7517"/>
                  </a:lnTo>
                  <a:lnTo>
                    <a:pt x="7300" y="7448"/>
                  </a:lnTo>
                  <a:lnTo>
                    <a:pt x="7375" y="7375"/>
                  </a:lnTo>
                  <a:lnTo>
                    <a:pt x="7448" y="7300"/>
                  </a:lnTo>
                  <a:lnTo>
                    <a:pt x="7519" y="7226"/>
                  </a:lnTo>
                  <a:lnTo>
                    <a:pt x="7588" y="7147"/>
                  </a:lnTo>
                  <a:lnTo>
                    <a:pt x="7655" y="7068"/>
                  </a:lnTo>
                  <a:lnTo>
                    <a:pt x="7720" y="6988"/>
                  </a:lnTo>
                  <a:lnTo>
                    <a:pt x="7783" y="6905"/>
                  </a:lnTo>
                  <a:lnTo>
                    <a:pt x="7843" y="6821"/>
                  </a:lnTo>
                  <a:lnTo>
                    <a:pt x="7902" y="6735"/>
                  </a:lnTo>
                  <a:lnTo>
                    <a:pt x="7960" y="6649"/>
                  </a:lnTo>
                  <a:lnTo>
                    <a:pt x="8015" y="6560"/>
                  </a:lnTo>
                  <a:lnTo>
                    <a:pt x="8069" y="6470"/>
                  </a:lnTo>
                  <a:lnTo>
                    <a:pt x="8119" y="6378"/>
                  </a:lnTo>
                  <a:lnTo>
                    <a:pt x="8169" y="6286"/>
                  </a:lnTo>
                  <a:lnTo>
                    <a:pt x="8215" y="6193"/>
                  </a:lnTo>
                  <a:lnTo>
                    <a:pt x="8259" y="6099"/>
                  </a:lnTo>
                  <a:lnTo>
                    <a:pt x="8301" y="6001"/>
                  </a:lnTo>
                  <a:lnTo>
                    <a:pt x="8341" y="5903"/>
                  </a:lnTo>
                  <a:lnTo>
                    <a:pt x="8379" y="5805"/>
                  </a:lnTo>
                  <a:lnTo>
                    <a:pt x="8414" y="5706"/>
                  </a:lnTo>
                  <a:lnTo>
                    <a:pt x="8446" y="5604"/>
                  </a:lnTo>
                  <a:lnTo>
                    <a:pt x="8477" y="5503"/>
                  </a:lnTo>
                  <a:lnTo>
                    <a:pt x="8504" y="5399"/>
                  </a:lnTo>
                  <a:lnTo>
                    <a:pt x="8531" y="5296"/>
                  </a:lnTo>
                  <a:lnTo>
                    <a:pt x="8554" y="5190"/>
                  </a:lnTo>
                  <a:lnTo>
                    <a:pt x="8573" y="5085"/>
                  </a:lnTo>
                  <a:lnTo>
                    <a:pt x="8590" y="4977"/>
                  </a:lnTo>
                  <a:lnTo>
                    <a:pt x="8606" y="4870"/>
                  </a:lnTo>
                  <a:lnTo>
                    <a:pt x="8619" y="4761"/>
                  </a:lnTo>
                  <a:lnTo>
                    <a:pt x="8629" y="4652"/>
                  </a:lnTo>
                  <a:lnTo>
                    <a:pt x="8634" y="4542"/>
                  </a:lnTo>
                  <a:lnTo>
                    <a:pt x="8640" y="4431"/>
                  </a:lnTo>
                  <a:lnTo>
                    <a:pt x="8640" y="4320"/>
                  </a:lnTo>
                  <a:lnTo>
                    <a:pt x="8640" y="4320"/>
                  </a:lnTo>
                  <a:lnTo>
                    <a:pt x="8640" y="0"/>
                  </a:lnTo>
                  <a:lnTo>
                    <a:pt x="8640" y="0"/>
                  </a:lnTo>
                  <a:lnTo>
                    <a:pt x="4320" y="0"/>
                  </a:lnTo>
                  <a:lnTo>
                    <a:pt x="4320" y="0"/>
                  </a:lnTo>
                  <a:close/>
                  <a:moveTo>
                    <a:pt x="4320" y="8370"/>
                  </a:moveTo>
                  <a:lnTo>
                    <a:pt x="4320" y="8370"/>
                  </a:lnTo>
                  <a:lnTo>
                    <a:pt x="4217" y="8368"/>
                  </a:lnTo>
                  <a:lnTo>
                    <a:pt x="4113" y="8364"/>
                  </a:lnTo>
                  <a:lnTo>
                    <a:pt x="4010" y="8356"/>
                  </a:lnTo>
                  <a:lnTo>
                    <a:pt x="3906" y="8349"/>
                  </a:lnTo>
                  <a:lnTo>
                    <a:pt x="3804" y="8337"/>
                  </a:lnTo>
                  <a:lnTo>
                    <a:pt x="3705" y="8322"/>
                  </a:lnTo>
                  <a:lnTo>
                    <a:pt x="3603" y="8307"/>
                  </a:lnTo>
                  <a:lnTo>
                    <a:pt x="3505" y="8287"/>
                  </a:lnTo>
                  <a:lnTo>
                    <a:pt x="3406" y="8264"/>
                  </a:lnTo>
                  <a:lnTo>
                    <a:pt x="3308" y="8241"/>
                  </a:lnTo>
                  <a:lnTo>
                    <a:pt x="3212" y="8215"/>
                  </a:lnTo>
                  <a:lnTo>
                    <a:pt x="3116" y="8188"/>
                  </a:lnTo>
                  <a:lnTo>
                    <a:pt x="3022" y="8157"/>
                  </a:lnTo>
                  <a:lnTo>
                    <a:pt x="2929" y="8123"/>
                  </a:lnTo>
                  <a:lnTo>
                    <a:pt x="2837" y="8088"/>
                  </a:lnTo>
                  <a:lnTo>
                    <a:pt x="2745" y="8052"/>
                  </a:lnTo>
                  <a:lnTo>
                    <a:pt x="2654" y="8011"/>
                  </a:lnTo>
                  <a:lnTo>
                    <a:pt x="2564" y="7969"/>
                  </a:lnTo>
                  <a:lnTo>
                    <a:pt x="2478" y="7925"/>
                  </a:lnTo>
                  <a:lnTo>
                    <a:pt x="2390" y="7881"/>
                  </a:lnTo>
                  <a:lnTo>
                    <a:pt x="2306" y="7833"/>
                  </a:lnTo>
                  <a:lnTo>
                    <a:pt x="2221" y="7783"/>
                  </a:lnTo>
                  <a:lnTo>
                    <a:pt x="2139" y="7732"/>
                  </a:lnTo>
                  <a:lnTo>
                    <a:pt x="2057" y="7678"/>
                  </a:lnTo>
                  <a:lnTo>
                    <a:pt x="1976" y="7622"/>
                  </a:lnTo>
                  <a:lnTo>
                    <a:pt x="1897" y="7565"/>
                  </a:lnTo>
                  <a:lnTo>
                    <a:pt x="1821" y="7505"/>
                  </a:lnTo>
                  <a:lnTo>
                    <a:pt x="1746" y="7444"/>
                  </a:lnTo>
                  <a:lnTo>
                    <a:pt x="1671" y="7381"/>
                  </a:lnTo>
                  <a:lnTo>
                    <a:pt x="1598" y="7318"/>
                  </a:lnTo>
                  <a:lnTo>
                    <a:pt x="1528" y="7250"/>
                  </a:lnTo>
                  <a:lnTo>
                    <a:pt x="1459" y="7183"/>
                  </a:lnTo>
                  <a:lnTo>
                    <a:pt x="1390" y="7114"/>
                  </a:lnTo>
                  <a:lnTo>
                    <a:pt x="1324" y="7042"/>
                  </a:lnTo>
                  <a:lnTo>
                    <a:pt x="1259" y="6969"/>
                  </a:lnTo>
                  <a:lnTo>
                    <a:pt x="1196" y="6896"/>
                  </a:lnTo>
                  <a:lnTo>
                    <a:pt x="1135" y="6819"/>
                  </a:lnTo>
                  <a:lnTo>
                    <a:pt x="1075" y="6743"/>
                  </a:lnTo>
                  <a:lnTo>
                    <a:pt x="1020" y="6664"/>
                  </a:lnTo>
                  <a:lnTo>
                    <a:pt x="964" y="6583"/>
                  </a:lnTo>
                  <a:lnTo>
                    <a:pt x="910" y="6503"/>
                  </a:lnTo>
                  <a:lnTo>
                    <a:pt x="859" y="6419"/>
                  </a:lnTo>
                  <a:lnTo>
                    <a:pt x="809" y="6336"/>
                  </a:lnTo>
                  <a:lnTo>
                    <a:pt x="761" y="6250"/>
                  </a:lnTo>
                  <a:lnTo>
                    <a:pt x="715" y="6164"/>
                  </a:lnTo>
                  <a:lnTo>
                    <a:pt x="671" y="6076"/>
                  </a:lnTo>
                  <a:lnTo>
                    <a:pt x="629" y="5986"/>
                  </a:lnTo>
                  <a:lnTo>
                    <a:pt x="590" y="5895"/>
                  </a:lnTo>
                  <a:lnTo>
                    <a:pt x="552" y="5805"/>
                  </a:lnTo>
                  <a:lnTo>
                    <a:pt x="517" y="5711"/>
                  </a:lnTo>
                  <a:lnTo>
                    <a:pt x="485" y="5619"/>
                  </a:lnTo>
                  <a:lnTo>
                    <a:pt x="454" y="5524"/>
                  </a:lnTo>
                  <a:lnTo>
                    <a:pt x="425" y="5428"/>
                  </a:lnTo>
                  <a:lnTo>
                    <a:pt x="399" y="5332"/>
                  </a:lnTo>
                  <a:lnTo>
                    <a:pt x="376" y="5234"/>
                  </a:lnTo>
                  <a:lnTo>
                    <a:pt x="355" y="5136"/>
                  </a:lnTo>
                  <a:lnTo>
                    <a:pt x="335" y="5037"/>
                  </a:lnTo>
                  <a:lnTo>
                    <a:pt x="318" y="4937"/>
                  </a:lnTo>
                  <a:lnTo>
                    <a:pt x="305" y="4836"/>
                  </a:lnTo>
                  <a:lnTo>
                    <a:pt x="293" y="4734"/>
                  </a:lnTo>
                  <a:lnTo>
                    <a:pt x="284" y="4632"/>
                  </a:lnTo>
                  <a:lnTo>
                    <a:pt x="278" y="4529"/>
                  </a:lnTo>
                  <a:lnTo>
                    <a:pt x="272" y="4425"/>
                  </a:lnTo>
                  <a:lnTo>
                    <a:pt x="272" y="4320"/>
                  </a:lnTo>
                  <a:lnTo>
                    <a:pt x="272" y="4320"/>
                  </a:lnTo>
                  <a:lnTo>
                    <a:pt x="272" y="4215"/>
                  </a:lnTo>
                  <a:lnTo>
                    <a:pt x="278" y="4111"/>
                  </a:lnTo>
                  <a:lnTo>
                    <a:pt x="284" y="4008"/>
                  </a:lnTo>
                  <a:lnTo>
                    <a:pt x="293" y="3906"/>
                  </a:lnTo>
                  <a:lnTo>
                    <a:pt x="305" y="3804"/>
                  </a:lnTo>
                  <a:lnTo>
                    <a:pt x="318" y="3703"/>
                  </a:lnTo>
                  <a:lnTo>
                    <a:pt x="335" y="3603"/>
                  </a:lnTo>
                  <a:lnTo>
                    <a:pt x="355" y="3504"/>
                  </a:lnTo>
                  <a:lnTo>
                    <a:pt x="376" y="3406"/>
                  </a:lnTo>
                  <a:lnTo>
                    <a:pt x="399" y="3308"/>
                  </a:lnTo>
                  <a:lnTo>
                    <a:pt x="425" y="3212"/>
                  </a:lnTo>
                  <a:lnTo>
                    <a:pt x="454" y="3116"/>
                  </a:lnTo>
                  <a:lnTo>
                    <a:pt x="485" y="3021"/>
                  </a:lnTo>
                  <a:lnTo>
                    <a:pt x="517" y="2929"/>
                  </a:lnTo>
                  <a:lnTo>
                    <a:pt x="552" y="2835"/>
                  </a:lnTo>
                  <a:lnTo>
                    <a:pt x="590" y="2745"/>
                  </a:lnTo>
                  <a:lnTo>
                    <a:pt x="629" y="2654"/>
                  </a:lnTo>
                  <a:lnTo>
                    <a:pt x="671" y="2564"/>
                  </a:lnTo>
                  <a:lnTo>
                    <a:pt x="715" y="2476"/>
                  </a:lnTo>
                  <a:lnTo>
                    <a:pt x="761" y="2390"/>
                  </a:lnTo>
                  <a:lnTo>
                    <a:pt x="809" y="2304"/>
                  </a:lnTo>
                  <a:lnTo>
                    <a:pt x="859" y="2221"/>
                  </a:lnTo>
                  <a:lnTo>
                    <a:pt x="910" y="2137"/>
                  </a:lnTo>
                  <a:lnTo>
                    <a:pt x="964" y="2057"/>
                  </a:lnTo>
                  <a:lnTo>
                    <a:pt x="1020" y="1976"/>
                  </a:lnTo>
                  <a:lnTo>
                    <a:pt x="1075" y="1897"/>
                  </a:lnTo>
                  <a:lnTo>
                    <a:pt x="1135" y="1821"/>
                  </a:lnTo>
                  <a:lnTo>
                    <a:pt x="1196" y="1744"/>
                  </a:lnTo>
                  <a:lnTo>
                    <a:pt x="1259" y="1671"/>
                  </a:lnTo>
                  <a:lnTo>
                    <a:pt x="1324" y="1598"/>
                  </a:lnTo>
                  <a:lnTo>
                    <a:pt x="1390" y="1526"/>
                  </a:lnTo>
                  <a:lnTo>
                    <a:pt x="1459" y="1457"/>
                  </a:lnTo>
                  <a:lnTo>
                    <a:pt x="1528" y="1390"/>
                  </a:lnTo>
                  <a:lnTo>
                    <a:pt x="1598" y="1322"/>
                  </a:lnTo>
                  <a:lnTo>
                    <a:pt x="1671" y="1259"/>
                  </a:lnTo>
                  <a:lnTo>
                    <a:pt x="1746" y="1196"/>
                  </a:lnTo>
                  <a:lnTo>
                    <a:pt x="1821" y="1135"/>
                  </a:lnTo>
                  <a:lnTo>
                    <a:pt x="1897" y="1075"/>
                  </a:lnTo>
                  <a:lnTo>
                    <a:pt x="1976" y="1018"/>
                  </a:lnTo>
                  <a:lnTo>
                    <a:pt x="2057" y="962"/>
                  </a:lnTo>
                  <a:lnTo>
                    <a:pt x="2139" y="908"/>
                  </a:lnTo>
                  <a:lnTo>
                    <a:pt x="2221" y="857"/>
                  </a:lnTo>
                  <a:lnTo>
                    <a:pt x="2306" y="807"/>
                  </a:lnTo>
                  <a:lnTo>
                    <a:pt x="2390" y="759"/>
                  </a:lnTo>
                  <a:lnTo>
                    <a:pt x="2478" y="715"/>
                  </a:lnTo>
                  <a:lnTo>
                    <a:pt x="2564" y="671"/>
                  </a:lnTo>
                  <a:lnTo>
                    <a:pt x="2654" y="629"/>
                  </a:lnTo>
                  <a:lnTo>
                    <a:pt x="2745" y="588"/>
                  </a:lnTo>
                  <a:lnTo>
                    <a:pt x="2837" y="552"/>
                  </a:lnTo>
                  <a:lnTo>
                    <a:pt x="2929" y="517"/>
                  </a:lnTo>
                  <a:lnTo>
                    <a:pt x="3022" y="483"/>
                  </a:lnTo>
                  <a:lnTo>
                    <a:pt x="3116" y="452"/>
                  </a:lnTo>
                  <a:lnTo>
                    <a:pt x="3212" y="425"/>
                  </a:lnTo>
                  <a:lnTo>
                    <a:pt x="3308" y="399"/>
                  </a:lnTo>
                  <a:lnTo>
                    <a:pt x="3406" y="376"/>
                  </a:lnTo>
                  <a:lnTo>
                    <a:pt x="3505" y="353"/>
                  </a:lnTo>
                  <a:lnTo>
                    <a:pt x="3603" y="333"/>
                  </a:lnTo>
                  <a:lnTo>
                    <a:pt x="3705" y="318"/>
                  </a:lnTo>
                  <a:lnTo>
                    <a:pt x="3804" y="303"/>
                  </a:lnTo>
                  <a:lnTo>
                    <a:pt x="3906" y="291"/>
                  </a:lnTo>
                  <a:lnTo>
                    <a:pt x="4010" y="284"/>
                  </a:lnTo>
                  <a:lnTo>
                    <a:pt x="4113" y="276"/>
                  </a:lnTo>
                  <a:lnTo>
                    <a:pt x="4217" y="272"/>
                  </a:lnTo>
                  <a:lnTo>
                    <a:pt x="4320" y="270"/>
                  </a:lnTo>
                  <a:lnTo>
                    <a:pt x="4320" y="270"/>
                  </a:lnTo>
                  <a:lnTo>
                    <a:pt x="4425" y="272"/>
                  </a:lnTo>
                  <a:lnTo>
                    <a:pt x="4529" y="276"/>
                  </a:lnTo>
                  <a:lnTo>
                    <a:pt x="4632" y="284"/>
                  </a:lnTo>
                  <a:lnTo>
                    <a:pt x="4734" y="291"/>
                  </a:lnTo>
                  <a:lnTo>
                    <a:pt x="4836" y="303"/>
                  </a:lnTo>
                  <a:lnTo>
                    <a:pt x="4937" y="318"/>
                  </a:lnTo>
                  <a:lnTo>
                    <a:pt x="5037" y="333"/>
                  </a:lnTo>
                  <a:lnTo>
                    <a:pt x="5136" y="353"/>
                  </a:lnTo>
                  <a:lnTo>
                    <a:pt x="5234" y="376"/>
                  </a:lnTo>
                  <a:lnTo>
                    <a:pt x="5332" y="399"/>
                  </a:lnTo>
                  <a:lnTo>
                    <a:pt x="5430" y="425"/>
                  </a:lnTo>
                  <a:lnTo>
                    <a:pt x="5526" y="452"/>
                  </a:lnTo>
                  <a:lnTo>
                    <a:pt x="5619" y="483"/>
                  </a:lnTo>
                  <a:lnTo>
                    <a:pt x="5713" y="517"/>
                  </a:lnTo>
                  <a:lnTo>
                    <a:pt x="5805" y="552"/>
                  </a:lnTo>
                  <a:lnTo>
                    <a:pt x="5897" y="588"/>
                  </a:lnTo>
                  <a:lnTo>
                    <a:pt x="5987" y="629"/>
                  </a:lnTo>
                  <a:lnTo>
                    <a:pt x="6076" y="671"/>
                  </a:lnTo>
                  <a:lnTo>
                    <a:pt x="6164" y="715"/>
                  </a:lnTo>
                  <a:lnTo>
                    <a:pt x="6250" y="759"/>
                  </a:lnTo>
                  <a:lnTo>
                    <a:pt x="6336" y="807"/>
                  </a:lnTo>
                  <a:lnTo>
                    <a:pt x="6421" y="857"/>
                  </a:lnTo>
                  <a:lnTo>
                    <a:pt x="6503" y="908"/>
                  </a:lnTo>
                  <a:lnTo>
                    <a:pt x="6583" y="962"/>
                  </a:lnTo>
                  <a:lnTo>
                    <a:pt x="6664" y="1018"/>
                  </a:lnTo>
                  <a:lnTo>
                    <a:pt x="6743" y="1075"/>
                  </a:lnTo>
                  <a:lnTo>
                    <a:pt x="6821" y="1135"/>
                  </a:lnTo>
                  <a:lnTo>
                    <a:pt x="6896" y="1196"/>
                  </a:lnTo>
                  <a:lnTo>
                    <a:pt x="6971" y="1259"/>
                  </a:lnTo>
                  <a:lnTo>
                    <a:pt x="7043" y="1322"/>
                  </a:lnTo>
                  <a:lnTo>
                    <a:pt x="7114" y="1390"/>
                  </a:lnTo>
                  <a:lnTo>
                    <a:pt x="7183" y="1457"/>
                  </a:lnTo>
                  <a:lnTo>
                    <a:pt x="7252" y="1526"/>
                  </a:lnTo>
                  <a:lnTo>
                    <a:pt x="7318" y="1598"/>
                  </a:lnTo>
                  <a:lnTo>
                    <a:pt x="7383" y="1671"/>
                  </a:lnTo>
                  <a:lnTo>
                    <a:pt x="7444" y="1744"/>
                  </a:lnTo>
                  <a:lnTo>
                    <a:pt x="7505" y="1821"/>
                  </a:lnTo>
                  <a:lnTo>
                    <a:pt x="7565" y="1897"/>
                  </a:lnTo>
                  <a:lnTo>
                    <a:pt x="7622" y="1976"/>
                  </a:lnTo>
                  <a:lnTo>
                    <a:pt x="7678" y="2057"/>
                  </a:lnTo>
                  <a:lnTo>
                    <a:pt x="7732" y="2137"/>
                  </a:lnTo>
                  <a:lnTo>
                    <a:pt x="7783" y="2221"/>
                  </a:lnTo>
                  <a:lnTo>
                    <a:pt x="7833" y="2304"/>
                  </a:lnTo>
                  <a:lnTo>
                    <a:pt x="7881" y="2390"/>
                  </a:lnTo>
                  <a:lnTo>
                    <a:pt x="7927" y="2476"/>
                  </a:lnTo>
                  <a:lnTo>
                    <a:pt x="7971" y="2564"/>
                  </a:lnTo>
                  <a:lnTo>
                    <a:pt x="8011" y="2654"/>
                  </a:lnTo>
                  <a:lnTo>
                    <a:pt x="8052" y="2745"/>
                  </a:lnTo>
                  <a:lnTo>
                    <a:pt x="8088" y="2835"/>
                  </a:lnTo>
                  <a:lnTo>
                    <a:pt x="8124" y="2929"/>
                  </a:lnTo>
                  <a:lnTo>
                    <a:pt x="8157" y="3021"/>
                  </a:lnTo>
                  <a:lnTo>
                    <a:pt x="8188" y="3116"/>
                  </a:lnTo>
                  <a:lnTo>
                    <a:pt x="8216" y="3212"/>
                  </a:lnTo>
                  <a:lnTo>
                    <a:pt x="8241" y="3308"/>
                  </a:lnTo>
                  <a:lnTo>
                    <a:pt x="8266" y="3406"/>
                  </a:lnTo>
                  <a:lnTo>
                    <a:pt x="8287" y="3504"/>
                  </a:lnTo>
                  <a:lnTo>
                    <a:pt x="8307" y="3603"/>
                  </a:lnTo>
                  <a:lnTo>
                    <a:pt x="8322" y="3703"/>
                  </a:lnTo>
                  <a:lnTo>
                    <a:pt x="8337" y="3804"/>
                  </a:lnTo>
                  <a:lnTo>
                    <a:pt x="8349" y="3906"/>
                  </a:lnTo>
                  <a:lnTo>
                    <a:pt x="8358" y="4008"/>
                  </a:lnTo>
                  <a:lnTo>
                    <a:pt x="8364" y="4111"/>
                  </a:lnTo>
                  <a:lnTo>
                    <a:pt x="8368" y="4215"/>
                  </a:lnTo>
                  <a:lnTo>
                    <a:pt x="8370" y="4320"/>
                  </a:lnTo>
                  <a:lnTo>
                    <a:pt x="8370" y="4320"/>
                  </a:lnTo>
                  <a:lnTo>
                    <a:pt x="8368" y="4425"/>
                  </a:lnTo>
                  <a:lnTo>
                    <a:pt x="8364" y="4529"/>
                  </a:lnTo>
                  <a:lnTo>
                    <a:pt x="8358" y="4632"/>
                  </a:lnTo>
                  <a:lnTo>
                    <a:pt x="8349" y="4734"/>
                  </a:lnTo>
                  <a:lnTo>
                    <a:pt x="8337" y="4836"/>
                  </a:lnTo>
                  <a:lnTo>
                    <a:pt x="8322" y="4937"/>
                  </a:lnTo>
                  <a:lnTo>
                    <a:pt x="8307" y="5037"/>
                  </a:lnTo>
                  <a:lnTo>
                    <a:pt x="8287" y="5136"/>
                  </a:lnTo>
                  <a:lnTo>
                    <a:pt x="8266" y="5234"/>
                  </a:lnTo>
                  <a:lnTo>
                    <a:pt x="8241" y="5332"/>
                  </a:lnTo>
                  <a:lnTo>
                    <a:pt x="8216" y="5428"/>
                  </a:lnTo>
                  <a:lnTo>
                    <a:pt x="8188" y="5524"/>
                  </a:lnTo>
                  <a:lnTo>
                    <a:pt x="8157" y="5619"/>
                  </a:lnTo>
                  <a:lnTo>
                    <a:pt x="8124" y="5711"/>
                  </a:lnTo>
                  <a:lnTo>
                    <a:pt x="8088" y="5805"/>
                  </a:lnTo>
                  <a:lnTo>
                    <a:pt x="8052" y="5895"/>
                  </a:lnTo>
                  <a:lnTo>
                    <a:pt x="8011" y="5986"/>
                  </a:lnTo>
                  <a:lnTo>
                    <a:pt x="7971" y="6076"/>
                  </a:lnTo>
                  <a:lnTo>
                    <a:pt x="7927" y="6164"/>
                  </a:lnTo>
                  <a:lnTo>
                    <a:pt x="7881" y="6250"/>
                  </a:lnTo>
                  <a:lnTo>
                    <a:pt x="7833" y="6336"/>
                  </a:lnTo>
                  <a:lnTo>
                    <a:pt x="7783" y="6419"/>
                  </a:lnTo>
                  <a:lnTo>
                    <a:pt x="7732" y="6503"/>
                  </a:lnTo>
                  <a:lnTo>
                    <a:pt x="7678" y="6583"/>
                  </a:lnTo>
                  <a:lnTo>
                    <a:pt x="7622" y="6664"/>
                  </a:lnTo>
                  <a:lnTo>
                    <a:pt x="7565" y="6743"/>
                  </a:lnTo>
                  <a:lnTo>
                    <a:pt x="7505" y="6819"/>
                  </a:lnTo>
                  <a:lnTo>
                    <a:pt x="7444" y="6896"/>
                  </a:lnTo>
                  <a:lnTo>
                    <a:pt x="7383" y="6969"/>
                  </a:lnTo>
                  <a:lnTo>
                    <a:pt x="7318" y="7042"/>
                  </a:lnTo>
                  <a:lnTo>
                    <a:pt x="7252" y="7114"/>
                  </a:lnTo>
                  <a:lnTo>
                    <a:pt x="7183" y="7183"/>
                  </a:lnTo>
                  <a:lnTo>
                    <a:pt x="7114" y="7250"/>
                  </a:lnTo>
                  <a:lnTo>
                    <a:pt x="7043" y="7318"/>
                  </a:lnTo>
                  <a:lnTo>
                    <a:pt x="6971" y="7381"/>
                  </a:lnTo>
                  <a:lnTo>
                    <a:pt x="6896" y="7444"/>
                  </a:lnTo>
                  <a:lnTo>
                    <a:pt x="6821" y="7505"/>
                  </a:lnTo>
                  <a:lnTo>
                    <a:pt x="6743" y="7565"/>
                  </a:lnTo>
                  <a:lnTo>
                    <a:pt x="6664" y="7622"/>
                  </a:lnTo>
                  <a:lnTo>
                    <a:pt x="6583" y="7678"/>
                  </a:lnTo>
                  <a:lnTo>
                    <a:pt x="6503" y="7732"/>
                  </a:lnTo>
                  <a:lnTo>
                    <a:pt x="6421" y="7783"/>
                  </a:lnTo>
                  <a:lnTo>
                    <a:pt x="6336" y="7833"/>
                  </a:lnTo>
                  <a:lnTo>
                    <a:pt x="6250" y="7881"/>
                  </a:lnTo>
                  <a:lnTo>
                    <a:pt x="6164" y="7925"/>
                  </a:lnTo>
                  <a:lnTo>
                    <a:pt x="6076" y="7969"/>
                  </a:lnTo>
                  <a:lnTo>
                    <a:pt x="5987" y="8011"/>
                  </a:lnTo>
                  <a:lnTo>
                    <a:pt x="5897" y="8052"/>
                  </a:lnTo>
                  <a:lnTo>
                    <a:pt x="5805" y="8088"/>
                  </a:lnTo>
                  <a:lnTo>
                    <a:pt x="5713" y="8123"/>
                  </a:lnTo>
                  <a:lnTo>
                    <a:pt x="5619" y="8157"/>
                  </a:lnTo>
                  <a:lnTo>
                    <a:pt x="5526" y="8188"/>
                  </a:lnTo>
                  <a:lnTo>
                    <a:pt x="5430" y="8215"/>
                  </a:lnTo>
                  <a:lnTo>
                    <a:pt x="5332" y="8241"/>
                  </a:lnTo>
                  <a:lnTo>
                    <a:pt x="5234" y="8264"/>
                  </a:lnTo>
                  <a:lnTo>
                    <a:pt x="5136" y="8287"/>
                  </a:lnTo>
                  <a:lnTo>
                    <a:pt x="5037" y="8307"/>
                  </a:lnTo>
                  <a:lnTo>
                    <a:pt x="4937" y="8322"/>
                  </a:lnTo>
                  <a:lnTo>
                    <a:pt x="4836" y="8337"/>
                  </a:lnTo>
                  <a:lnTo>
                    <a:pt x="4734" y="8349"/>
                  </a:lnTo>
                  <a:lnTo>
                    <a:pt x="4632" y="8356"/>
                  </a:lnTo>
                  <a:lnTo>
                    <a:pt x="4529" y="8364"/>
                  </a:lnTo>
                  <a:lnTo>
                    <a:pt x="4425" y="8368"/>
                  </a:lnTo>
                  <a:lnTo>
                    <a:pt x="4320" y="8370"/>
                  </a:lnTo>
                  <a:lnTo>
                    <a:pt x="4320" y="8370"/>
                  </a:lnTo>
                  <a:close/>
                </a:path>
              </a:pathLst>
            </a:custGeom>
            <a:solidFill>
              <a:srgbClr val="4646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9734C6-78B9-46DB-81FD-C6512CFD4F87}"/>
                </a:ext>
              </a:extLst>
            </p:cNvPr>
            <p:cNvSpPr txBox="1"/>
            <p:nvPr/>
          </p:nvSpPr>
          <p:spPr>
            <a:xfrm>
              <a:off x="2635808" y="4299417"/>
              <a:ext cx="858716" cy="4036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CI" pitchFamily="50" charset="0"/>
                  <a:ea typeface="+mn-ea"/>
                  <a:cs typeface="Arial Narrow"/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5E8A3C-3426-4F1B-A281-37DAB7CCB8D6}"/>
              </a:ext>
            </a:extLst>
          </p:cNvPr>
          <p:cNvGrpSpPr/>
          <p:nvPr userDrawn="1"/>
        </p:nvGrpSpPr>
        <p:grpSpPr>
          <a:xfrm>
            <a:off x="2236537" y="3429000"/>
            <a:ext cx="1704641" cy="1723383"/>
            <a:chOff x="864853" y="1993832"/>
            <a:chExt cx="2839120" cy="2870336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49F762AB-81D8-479C-909A-D1FFC070AE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2012212"/>
                </p:ext>
              </p:extLst>
            </p:nvPr>
          </p:nvGraphicFramePr>
          <p:xfrm>
            <a:off x="864853" y="1993832"/>
            <a:ext cx="2839120" cy="2870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BDC462-D022-4D6A-8C89-4CDDEDB1DFFF}"/>
                </a:ext>
              </a:extLst>
            </p:cNvPr>
            <p:cNvSpPr/>
            <p:nvPr/>
          </p:nvSpPr>
          <p:spPr>
            <a:xfrm>
              <a:off x="1736448" y="2868803"/>
              <a:ext cx="1113692" cy="1113692"/>
            </a:xfrm>
            <a:prstGeom prst="ellipse">
              <a:avLst/>
            </a:prstGeom>
            <a:solidFill>
              <a:srgbClr val="393E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84CBD3B-DC8A-4646-9EC5-8B28D04FBC5E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989012" y="2133600"/>
              <a:ext cx="2590800" cy="2590800"/>
            </a:xfrm>
            <a:custGeom>
              <a:avLst/>
              <a:gdLst/>
              <a:ahLst/>
              <a:cxnLst>
                <a:cxn ang="0">
                  <a:pos x="3663" y="50"/>
                </a:cxn>
                <a:cxn ang="0">
                  <a:pos x="2835" y="263"/>
                </a:cxn>
                <a:cxn ang="0">
                  <a:pos x="2081" y="625"/>
                </a:cxn>
                <a:cxn ang="0">
                  <a:pos x="1416" y="1123"/>
                </a:cxn>
                <a:cxn ang="0">
                  <a:pos x="859" y="1735"/>
                </a:cxn>
                <a:cxn ang="0">
                  <a:pos x="427" y="2447"/>
                </a:cxn>
                <a:cxn ang="0">
                  <a:pos x="136" y="3241"/>
                </a:cxn>
                <a:cxn ang="0">
                  <a:pos x="6" y="4098"/>
                </a:cxn>
                <a:cxn ang="0">
                  <a:pos x="34" y="4870"/>
                </a:cxn>
                <a:cxn ang="0">
                  <a:pos x="228" y="5706"/>
                </a:cxn>
                <a:cxn ang="0">
                  <a:pos x="573" y="6470"/>
                </a:cxn>
                <a:cxn ang="0">
                  <a:pos x="1054" y="7147"/>
                </a:cxn>
                <a:cxn ang="0">
                  <a:pos x="1654" y="7718"/>
                </a:cxn>
                <a:cxn ang="0">
                  <a:pos x="2354" y="8167"/>
                </a:cxn>
                <a:cxn ang="0">
                  <a:pos x="3137" y="8475"/>
                </a:cxn>
                <a:cxn ang="0">
                  <a:pos x="3988" y="8627"/>
                </a:cxn>
                <a:cxn ang="0">
                  <a:pos x="4763" y="8617"/>
                </a:cxn>
                <a:cxn ang="0">
                  <a:pos x="5606" y="8446"/>
                </a:cxn>
                <a:cxn ang="0">
                  <a:pos x="6380" y="8119"/>
                </a:cxn>
                <a:cxn ang="0">
                  <a:pos x="7068" y="7653"/>
                </a:cxn>
                <a:cxn ang="0">
                  <a:pos x="7655" y="7068"/>
                </a:cxn>
                <a:cxn ang="0">
                  <a:pos x="8119" y="6378"/>
                </a:cxn>
                <a:cxn ang="0">
                  <a:pos x="8446" y="5604"/>
                </a:cxn>
                <a:cxn ang="0">
                  <a:pos x="8619" y="4761"/>
                </a:cxn>
                <a:cxn ang="0">
                  <a:pos x="4320" y="0"/>
                </a:cxn>
                <a:cxn ang="0">
                  <a:pos x="3804" y="8337"/>
                </a:cxn>
                <a:cxn ang="0">
                  <a:pos x="3022" y="8157"/>
                </a:cxn>
                <a:cxn ang="0">
                  <a:pos x="2306" y="7833"/>
                </a:cxn>
                <a:cxn ang="0">
                  <a:pos x="1671" y="7381"/>
                </a:cxn>
                <a:cxn ang="0">
                  <a:pos x="1135" y="6819"/>
                </a:cxn>
                <a:cxn ang="0">
                  <a:pos x="715" y="6164"/>
                </a:cxn>
                <a:cxn ang="0">
                  <a:pos x="425" y="5428"/>
                </a:cxn>
                <a:cxn ang="0">
                  <a:pos x="284" y="4632"/>
                </a:cxn>
                <a:cxn ang="0">
                  <a:pos x="293" y="3906"/>
                </a:cxn>
                <a:cxn ang="0">
                  <a:pos x="454" y="3116"/>
                </a:cxn>
                <a:cxn ang="0">
                  <a:pos x="761" y="2390"/>
                </a:cxn>
                <a:cxn ang="0">
                  <a:pos x="1196" y="1744"/>
                </a:cxn>
                <a:cxn ang="0">
                  <a:pos x="1746" y="1196"/>
                </a:cxn>
                <a:cxn ang="0">
                  <a:pos x="2390" y="759"/>
                </a:cxn>
                <a:cxn ang="0">
                  <a:pos x="3116" y="452"/>
                </a:cxn>
                <a:cxn ang="0">
                  <a:pos x="3906" y="291"/>
                </a:cxn>
                <a:cxn ang="0">
                  <a:pos x="4632" y="284"/>
                </a:cxn>
                <a:cxn ang="0">
                  <a:pos x="5430" y="425"/>
                </a:cxn>
                <a:cxn ang="0">
                  <a:pos x="6164" y="715"/>
                </a:cxn>
                <a:cxn ang="0">
                  <a:pos x="6821" y="1135"/>
                </a:cxn>
                <a:cxn ang="0">
                  <a:pos x="7383" y="1671"/>
                </a:cxn>
                <a:cxn ang="0">
                  <a:pos x="7833" y="2304"/>
                </a:cxn>
                <a:cxn ang="0">
                  <a:pos x="8157" y="3021"/>
                </a:cxn>
                <a:cxn ang="0">
                  <a:pos x="8337" y="3804"/>
                </a:cxn>
                <a:cxn ang="0">
                  <a:pos x="8364" y="4529"/>
                </a:cxn>
                <a:cxn ang="0">
                  <a:pos x="8241" y="5332"/>
                </a:cxn>
                <a:cxn ang="0">
                  <a:pos x="7971" y="6076"/>
                </a:cxn>
                <a:cxn ang="0">
                  <a:pos x="7565" y="6743"/>
                </a:cxn>
                <a:cxn ang="0">
                  <a:pos x="7043" y="7318"/>
                </a:cxn>
                <a:cxn ang="0">
                  <a:pos x="6421" y="7783"/>
                </a:cxn>
                <a:cxn ang="0">
                  <a:pos x="5713" y="8123"/>
                </a:cxn>
                <a:cxn ang="0">
                  <a:pos x="4937" y="8322"/>
                </a:cxn>
              </a:cxnLst>
              <a:rect l="0" t="0" r="r" b="b"/>
              <a:pathLst>
                <a:path w="8640" h="8640">
                  <a:moveTo>
                    <a:pt x="4320" y="0"/>
                  </a:moveTo>
                  <a:lnTo>
                    <a:pt x="4320" y="0"/>
                  </a:lnTo>
                  <a:lnTo>
                    <a:pt x="4209" y="2"/>
                  </a:lnTo>
                  <a:lnTo>
                    <a:pt x="4098" y="6"/>
                  </a:lnTo>
                  <a:lnTo>
                    <a:pt x="3988" y="13"/>
                  </a:lnTo>
                  <a:lnTo>
                    <a:pt x="3879" y="23"/>
                  </a:lnTo>
                  <a:lnTo>
                    <a:pt x="3770" y="34"/>
                  </a:lnTo>
                  <a:lnTo>
                    <a:pt x="3663" y="50"/>
                  </a:lnTo>
                  <a:lnTo>
                    <a:pt x="3555" y="67"/>
                  </a:lnTo>
                  <a:lnTo>
                    <a:pt x="3450" y="88"/>
                  </a:lnTo>
                  <a:lnTo>
                    <a:pt x="3344" y="111"/>
                  </a:lnTo>
                  <a:lnTo>
                    <a:pt x="3241" y="136"/>
                  </a:lnTo>
                  <a:lnTo>
                    <a:pt x="3137" y="165"/>
                  </a:lnTo>
                  <a:lnTo>
                    <a:pt x="3036" y="194"/>
                  </a:lnTo>
                  <a:lnTo>
                    <a:pt x="2934" y="226"/>
                  </a:lnTo>
                  <a:lnTo>
                    <a:pt x="2835" y="263"/>
                  </a:lnTo>
                  <a:lnTo>
                    <a:pt x="2737" y="299"/>
                  </a:lnTo>
                  <a:lnTo>
                    <a:pt x="2639" y="339"/>
                  </a:lnTo>
                  <a:lnTo>
                    <a:pt x="2543" y="381"/>
                  </a:lnTo>
                  <a:lnTo>
                    <a:pt x="2447" y="425"/>
                  </a:lnTo>
                  <a:lnTo>
                    <a:pt x="2354" y="473"/>
                  </a:lnTo>
                  <a:lnTo>
                    <a:pt x="2262" y="521"/>
                  </a:lnTo>
                  <a:lnTo>
                    <a:pt x="2170" y="573"/>
                  </a:lnTo>
                  <a:lnTo>
                    <a:pt x="2081" y="625"/>
                  </a:lnTo>
                  <a:lnTo>
                    <a:pt x="1991" y="680"/>
                  </a:lnTo>
                  <a:lnTo>
                    <a:pt x="1905" y="738"/>
                  </a:lnTo>
                  <a:lnTo>
                    <a:pt x="1821" y="797"/>
                  </a:lnTo>
                  <a:lnTo>
                    <a:pt x="1736" y="859"/>
                  </a:lnTo>
                  <a:lnTo>
                    <a:pt x="1654" y="922"/>
                  </a:lnTo>
                  <a:lnTo>
                    <a:pt x="1574" y="987"/>
                  </a:lnTo>
                  <a:lnTo>
                    <a:pt x="1493" y="1054"/>
                  </a:lnTo>
                  <a:lnTo>
                    <a:pt x="1416" y="1123"/>
                  </a:lnTo>
                  <a:lnTo>
                    <a:pt x="1340" y="1192"/>
                  </a:lnTo>
                  <a:lnTo>
                    <a:pt x="1267" y="1265"/>
                  </a:lnTo>
                  <a:lnTo>
                    <a:pt x="1194" y="1340"/>
                  </a:lnTo>
                  <a:lnTo>
                    <a:pt x="1123" y="1414"/>
                  </a:lnTo>
                  <a:lnTo>
                    <a:pt x="1054" y="1493"/>
                  </a:lnTo>
                  <a:lnTo>
                    <a:pt x="987" y="1572"/>
                  </a:lnTo>
                  <a:lnTo>
                    <a:pt x="922" y="1652"/>
                  </a:lnTo>
                  <a:lnTo>
                    <a:pt x="859" y="1735"/>
                  </a:lnTo>
                  <a:lnTo>
                    <a:pt x="797" y="1819"/>
                  </a:lnTo>
                  <a:lnTo>
                    <a:pt x="738" y="1905"/>
                  </a:lnTo>
                  <a:lnTo>
                    <a:pt x="680" y="1991"/>
                  </a:lnTo>
                  <a:lnTo>
                    <a:pt x="627" y="2080"/>
                  </a:lnTo>
                  <a:lnTo>
                    <a:pt x="573" y="2170"/>
                  </a:lnTo>
                  <a:lnTo>
                    <a:pt x="521" y="2262"/>
                  </a:lnTo>
                  <a:lnTo>
                    <a:pt x="473" y="2354"/>
                  </a:lnTo>
                  <a:lnTo>
                    <a:pt x="427" y="2447"/>
                  </a:lnTo>
                  <a:lnTo>
                    <a:pt x="381" y="2541"/>
                  </a:lnTo>
                  <a:lnTo>
                    <a:pt x="339" y="2639"/>
                  </a:lnTo>
                  <a:lnTo>
                    <a:pt x="301" y="2737"/>
                  </a:lnTo>
                  <a:lnTo>
                    <a:pt x="263" y="2835"/>
                  </a:lnTo>
                  <a:lnTo>
                    <a:pt x="228" y="2934"/>
                  </a:lnTo>
                  <a:lnTo>
                    <a:pt x="195" y="3036"/>
                  </a:lnTo>
                  <a:lnTo>
                    <a:pt x="165" y="3137"/>
                  </a:lnTo>
                  <a:lnTo>
                    <a:pt x="136" y="3241"/>
                  </a:lnTo>
                  <a:lnTo>
                    <a:pt x="111" y="3344"/>
                  </a:lnTo>
                  <a:lnTo>
                    <a:pt x="88" y="3450"/>
                  </a:lnTo>
                  <a:lnTo>
                    <a:pt x="69" y="3555"/>
                  </a:lnTo>
                  <a:lnTo>
                    <a:pt x="50" y="3663"/>
                  </a:lnTo>
                  <a:lnTo>
                    <a:pt x="34" y="3770"/>
                  </a:lnTo>
                  <a:lnTo>
                    <a:pt x="23" y="3879"/>
                  </a:lnTo>
                  <a:lnTo>
                    <a:pt x="13" y="3988"/>
                  </a:lnTo>
                  <a:lnTo>
                    <a:pt x="6" y="4098"/>
                  </a:lnTo>
                  <a:lnTo>
                    <a:pt x="2" y="4209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2" y="4431"/>
                  </a:lnTo>
                  <a:lnTo>
                    <a:pt x="6" y="4542"/>
                  </a:lnTo>
                  <a:lnTo>
                    <a:pt x="13" y="4652"/>
                  </a:lnTo>
                  <a:lnTo>
                    <a:pt x="23" y="4761"/>
                  </a:lnTo>
                  <a:lnTo>
                    <a:pt x="34" y="4870"/>
                  </a:lnTo>
                  <a:lnTo>
                    <a:pt x="50" y="4977"/>
                  </a:lnTo>
                  <a:lnTo>
                    <a:pt x="69" y="5085"/>
                  </a:lnTo>
                  <a:lnTo>
                    <a:pt x="88" y="5190"/>
                  </a:lnTo>
                  <a:lnTo>
                    <a:pt x="111" y="5296"/>
                  </a:lnTo>
                  <a:lnTo>
                    <a:pt x="136" y="5399"/>
                  </a:lnTo>
                  <a:lnTo>
                    <a:pt x="165" y="5503"/>
                  </a:lnTo>
                  <a:lnTo>
                    <a:pt x="195" y="5604"/>
                  </a:lnTo>
                  <a:lnTo>
                    <a:pt x="228" y="5706"/>
                  </a:lnTo>
                  <a:lnTo>
                    <a:pt x="263" y="5805"/>
                  </a:lnTo>
                  <a:lnTo>
                    <a:pt x="301" y="5903"/>
                  </a:lnTo>
                  <a:lnTo>
                    <a:pt x="339" y="6001"/>
                  </a:lnTo>
                  <a:lnTo>
                    <a:pt x="381" y="6099"/>
                  </a:lnTo>
                  <a:lnTo>
                    <a:pt x="427" y="6193"/>
                  </a:lnTo>
                  <a:lnTo>
                    <a:pt x="473" y="6286"/>
                  </a:lnTo>
                  <a:lnTo>
                    <a:pt x="521" y="6378"/>
                  </a:lnTo>
                  <a:lnTo>
                    <a:pt x="573" y="6470"/>
                  </a:lnTo>
                  <a:lnTo>
                    <a:pt x="627" y="6560"/>
                  </a:lnTo>
                  <a:lnTo>
                    <a:pt x="680" y="6649"/>
                  </a:lnTo>
                  <a:lnTo>
                    <a:pt x="738" y="6735"/>
                  </a:lnTo>
                  <a:lnTo>
                    <a:pt x="797" y="6821"/>
                  </a:lnTo>
                  <a:lnTo>
                    <a:pt x="859" y="6905"/>
                  </a:lnTo>
                  <a:lnTo>
                    <a:pt x="922" y="6988"/>
                  </a:lnTo>
                  <a:lnTo>
                    <a:pt x="987" y="7068"/>
                  </a:lnTo>
                  <a:lnTo>
                    <a:pt x="1054" y="7147"/>
                  </a:lnTo>
                  <a:lnTo>
                    <a:pt x="1123" y="7226"/>
                  </a:lnTo>
                  <a:lnTo>
                    <a:pt x="1194" y="7300"/>
                  </a:lnTo>
                  <a:lnTo>
                    <a:pt x="1267" y="7375"/>
                  </a:lnTo>
                  <a:lnTo>
                    <a:pt x="1340" y="7448"/>
                  </a:lnTo>
                  <a:lnTo>
                    <a:pt x="1416" y="7517"/>
                  </a:lnTo>
                  <a:lnTo>
                    <a:pt x="1493" y="7586"/>
                  </a:lnTo>
                  <a:lnTo>
                    <a:pt x="1574" y="7653"/>
                  </a:lnTo>
                  <a:lnTo>
                    <a:pt x="1654" y="7718"/>
                  </a:lnTo>
                  <a:lnTo>
                    <a:pt x="1736" y="7781"/>
                  </a:lnTo>
                  <a:lnTo>
                    <a:pt x="1821" y="7843"/>
                  </a:lnTo>
                  <a:lnTo>
                    <a:pt x="1905" y="7902"/>
                  </a:lnTo>
                  <a:lnTo>
                    <a:pt x="1991" y="7960"/>
                  </a:lnTo>
                  <a:lnTo>
                    <a:pt x="2081" y="8015"/>
                  </a:lnTo>
                  <a:lnTo>
                    <a:pt x="2170" y="8067"/>
                  </a:lnTo>
                  <a:lnTo>
                    <a:pt x="2262" y="8119"/>
                  </a:lnTo>
                  <a:lnTo>
                    <a:pt x="2354" y="8167"/>
                  </a:lnTo>
                  <a:lnTo>
                    <a:pt x="2447" y="8215"/>
                  </a:lnTo>
                  <a:lnTo>
                    <a:pt x="2543" y="8259"/>
                  </a:lnTo>
                  <a:lnTo>
                    <a:pt x="2639" y="8301"/>
                  </a:lnTo>
                  <a:lnTo>
                    <a:pt x="2737" y="8341"/>
                  </a:lnTo>
                  <a:lnTo>
                    <a:pt x="2835" y="8377"/>
                  </a:lnTo>
                  <a:lnTo>
                    <a:pt x="2934" y="8414"/>
                  </a:lnTo>
                  <a:lnTo>
                    <a:pt x="3036" y="8446"/>
                  </a:lnTo>
                  <a:lnTo>
                    <a:pt x="3137" y="8475"/>
                  </a:lnTo>
                  <a:lnTo>
                    <a:pt x="3241" y="8504"/>
                  </a:lnTo>
                  <a:lnTo>
                    <a:pt x="3344" y="8529"/>
                  </a:lnTo>
                  <a:lnTo>
                    <a:pt x="3450" y="8552"/>
                  </a:lnTo>
                  <a:lnTo>
                    <a:pt x="3555" y="8573"/>
                  </a:lnTo>
                  <a:lnTo>
                    <a:pt x="3663" y="8590"/>
                  </a:lnTo>
                  <a:lnTo>
                    <a:pt x="3770" y="8606"/>
                  </a:lnTo>
                  <a:lnTo>
                    <a:pt x="3879" y="8617"/>
                  </a:lnTo>
                  <a:lnTo>
                    <a:pt x="3988" y="8627"/>
                  </a:lnTo>
                  <a:lnTo>
                    <a:pt x="4098" y="8634"/>
                  </a:lnTo>
                  <a:lnTo>
                    <a:pt x="4209" y="8638"/>
                  </a:lnTo>
                  <a:lnTo>
                    <a:pt x="4320" y="8640"/>
                  </a:lnTo>
                  <a:lnTo>
                    <a:pt x="4320" y="8640"/>
                  </a:lnTo>
                  <a:lnTo>
                    <a:pt x="4431" y="8638"/>
                  </a:lnTo>
                  <a:lnTo>
                    <a:pt x="4542" y="8634"/>
                  </a:lnTo>
                  <a:lnTo>
                    <a:pt x="4653" y="8627"/>
                  </a:lnTo>
                  <a:lnTo>
                    <a:pt x="4763" y="8617"/>
                  </a:lnTo>
                  <a:lnTo>
                    <a:pt x="4870" y="8606"/>
                  </a:lnTo>
                  <a:lnTo>
                    <a:pt x="4979" y="8590"/>
                  </a:lnTo>
                  <a:lnTo>
                    <a:pt x="5085" y="8573"/>
                  </a:lnTo>
                  <a:lnTo>
                    <a:pt x="5192" y="8552"/>
                  </a:lnTo>
                  <a:lnTo>
                    <a:pt x="5296" y="8529"/>
                  </a:lnTo>
                  <a:lnTo>
                    <a:pt x="5401" y="8504"/>
                  </a:lnTo>
                  <a:lnTo>
                    <a:pt x="5503" y="8475"/>
                  </a:lnTo>
                  <a:lnTo>
                    <a:pt x="5606" y="8446"/>
                  </a:lnTo>
                  <a:lnTo>
                    <a:pt x="5706" y="8414"/>
                  </a:lnTo>
                  <a:lnTo>
                    <a:pt x="5805" y="8377"/>
                  </a:lnTo>
                  <a:lnTo>
                    <a:pt x="5905" y="8341"/>
                  </a:lnTo>
                  <a:lnTo>
                    <a:pt x="6003" y="8301"/>
                  </a:lnTo>
                  <a:lnTo>
                    <a:pt x="6099" y="8259"/>
                  </a:lnTo>
                  <a:lnTo>
                    <a:pt x="6194" y="8215"/>
                  </a:lnTo>
                  <a:lnTo>
                    <a:pt x="6286" y="8167"/>
                  </a:lnTo>
                  <a:lnTo>
                    <a:pt x="6380" y="8119"/>
                  </a:lnTo>
                  <a:lnTo>
                    <a:pt x="6470" y="8067"/>
                  </a:lnTo>
                  <a:lnTo>
                    <a:pt x="6560" y="8015"/>
                  </a:lnTo>
                  <a:lnTo>
                    <a:pt x="6649" y="7960"/>
                  </a:lnTo>
                  <a:lnTo>
                    <a:pt x="6737" y="7902"/>
                  </a:lnTo>
                  <a:lnTo>
                    <a:pt x="6821" y="7843"/>
                  </a:lnTo>
                  <a:lnTo>
                    <a:pt x="6905" y="7781"/>
                  </a:lnTo>
                  <a:lnTo>
                    <a:pt x="6988" y="7718"/>
                  </a:lnTo>
                  <a:lnTo>
                    <a:pt x="7068" y="7653"/>
                  </a:lnTo>
                  <a:lnTo>
                    <a:pt x="7147" y="7586"/>
                  </a:lnTo>
                  <a:lnTo>
                    <a:pt x="7226" y="7517"/>
                  </a:lnTo>
                  <a:lnTo>
                    <a:pt x="7300" y="7448"/>
                  </a:lnTo>
                  <a:lnTo>
                    <a:pt x="7375" y="7375"/>
                  </a:lnTo>
                  <a:lnTo>
                    <a:pt x="7448" y="7300"/>
                  </a:lnTo>
                  <a:lnTo>
                    <a:pt x="7519" y="7226"/>
                  </a:lnTo>
                  <a:lnTo>
                    <a:pt x="7588" y="7147"/>
                  </a:lnTo>
                  <a:lnTo>
                    <a:pt x="7655" y="7068"/>
                  </a:lnTo>
                  <a:lnTo>
                    <a:pt x="7720" y="6988"/>
                  </a:lnTo>
                  <a:lnTo>
                    <a:pt x="7783" y="6905"/>
                  </a:lnTo>
                  <a:lnTo>
                    <a:pt x="7843" y="6821"/>
                  </a:lnTo>
                  <a:lnTo>
                    <a:pt x="7902" y="6735"/>
                  </a:lnTo>
                  <a:lnTo>
                    <a:pt x="7960" y="6649"/>
                  </a:lnTo>
                  <a:lnTo>
                    <a:pt x="8015" y="6560"/>
                  </a:lnTo>
                  <a:lnTo>
                    <a:pt x="8069" y="6470"/>
                  </a:lnTo>
                  <a:lnTo>
                    <a:pt x="8119" y="6378"/>
                  </a:lnTo>
                  <a:lnTo>
                    <a:pt x="8169" y="6286"/>
                  </a:lnTo>
                  <a:lnTo>
                    <a:pt x="8215" y="6193"/>
                  </a:lnTo>
                  <a:lnTo>
                    <a:pt x="8259" y="6099"/>
                  </a:lnTo>
                  <a:lnTo>
                    <a:pt x="8301" y="6001"/>
                  </a:lnTo>
                  <a:lnTo>
                    <a:pt x="8341" y="5903"/>
                  </a:lnTo>
                  <a:lnTo>
                    <a:pt x="8379" y="5805"/>
                  </a:lnTo>
                  <a:lnTo>
                    <a:pt x="8414" y="5706"/>
                  </a:lnTo>
                  <a:lnTo>
                    <a:pt x="8446" y="5604"/>
                  </a:lnTo>
                  <a:lnTo>
                    <a:pt x="8477" y="5503"/>
                  </a:lnTo>
                  <a:lnTo>
                    <a:pt x="8504" y="5399"/>
                  </a:lnTo>
                  <a:lnTo>
                    <a:pt x="8531" y="5296"/>
                  </a:lnTo>
                  <a:lnTo>
                    <a:pt x="8554" y="5190"/>
                  </a:lnTo>
                  <a:lnTo>
                    <a:pt x="8573" y="5085"/>
                  </a:lnTo>
                  <a:lnTo>
                    <a:pt x="8590" y="4977"/>
                  </a:lnTo>
                  <a:lnTo>
                    <a:pt x="8606" y="4870"/>
                  </a:lnTo>
                  <a:lnTo>
                    <a:pt x="8619" y="4761"/>
                  </a:lnTo>
                  <a:lnTo>
                    <a:pt x="8629" y="4652"/>
                  </a:lnTo>
                  <a:lnTo>
                    <a:pt x="8634" y="4542"/>
                  </a:lnTo>
                  <a:lnTo>
                    <a:pt x="8640" y="4431"/>
                  </a:lnTo>
                  <a:lnTo>
                    <a:pt x="8640" y="4320"/>
                  </a:lnTo>
                  <a:lnTo>
                    <a:pt x="8640" y="4320"/>
                  </a:lnTo>
                  <a:lnTo>
                    <a:pt x="8640" y="0"/>
                  </a:lnTo>
                  <a:lnTo>
                    <a:pt x="8640" y="0"/>
                  </a:lnTo>
                  <a:lnTo>
                    <a:pt x="4320" y="0"/>
                  </a:lnTo>
                  <a:lnTo>
                    <a:pt x="4320" y="0"/>
                  </a:lnTo>
                  <a:close/>
                  <a:moveTo>
                    <a:pt x="4320" y="8370"/>
                  </a:moveTo>
                  <a:lnTo>
                    <a:pt x="4320" y="8370"/>
                  </a:lnTo>
                  <a:lnTo>
                    <a:pt x="4217" y="8368"/>
                  </a:lnTo>
                  <a:lnTo>
                    <a:pt x="4113" y="8364"/>
                  </a:lnTo>
                  <a:lnTo>
                    <a:pt x="4010" y="8356"/>
                  </a:lnTo>
                  <a:lnTo>
                    <a:pt x="3906" y="8349"/>
                  </a:lnTo>
                  <a:lnTo>
                    <a:pt x="3804" y="8337"/>
                  </a:lnTo>
                  <a:lnTo>
                    <a:pt x="3705" y="8322"/>
                  </a:lnTo>
                  <a:lnTo>
                    <a:pt x="3603" y="8307"/>
                  </a:lnTo>
                  <a:lnTo>
                    <a:pt x="3505" y="8287"/>
                  </a:lnTo>
                  <a:lnTo>
                    <a:pt x="3406" y="8264"/>
                  </a:lnTo>
                  <a:lnTo>
                    <a:pt x="3308" y="8241"/>
                  </a:lnTo>
                  <a:lnTo>
                    <a:pt x="3212" y="8215"/>
                  </a:lnTo>
                  <a:lnTo>
                    <a:pt x="3116" y="8188"/>
                  </a:lnTo>
                  <a:lnTo>
                    <a:pt x="3022" y="8157"/>
                  </a:lnTo>
                  <a:lnTo>
                    <a:pt x="2929" y="8123"/>
                  </a:lnTo>
                  <a:lnTo>
                    <a:pt x="2837" y="8088"/>
                  </a:lnTo>
                  <a:lnTo>
                    <a:pt x="2745" y="8052"/>
                  </a:lnTo>
                  <a:lnTo>
                    <a:pt x="2654" y="8011"/>
                  </a:lnTo>
                  <a:lnTo>
                    <a:pt x="2564" y="7969"/>
                  </a:lnTo>
                  <a:lnTo>
                    <a:pt x="2478" y="7925"/>
                  </a:lnTo>
                  <a:lnTo>
                    <a:pt x="2390" y="7881"/>
                  </a:lnTo>
                  <a:lnTo>
                    <a:pt x="2306" y="7833"/>
                  </a:lnTo>
                  <a:lnTo>
                    <a:pt x="2221" y="7783"/>
                  </a:lnTo>
                  <a:lnTo>
                    <a:pt x="2139" y="7732"/>
                  </a:lnTo>
                  <a:lnTo>
                    <a:pt x="2057" y="7678"/>
                  </a:lnTo>
                  <a:lnTo>
                    <a:pt x="1976" y="7622"/>
                  </a:lnTo>
                  <a:lnTo>
                    <a:pt x="1897" y="7565"/>
                  </a:lnTo>
                  <a:lnTo>
                    <a:pt x="1821" y="7505"/>
                  </a:lnTo>
                  <a:lnTo>
                    <a:pt x="1746" y="7444"/>
                  </a:lnTo>
                  <a:lnTo>
                    <a:pt x="1671" y="7381"/>
                  </a:lnTo>
                  <a:lnTo>
                    <a:pt x="1598" y="7318"/>
                  </a:lnTo>
                  <a:lnTo>
                    <a:pt x="1528" y="7250"/>
                  </a:lnTo>
                  <a:lnTo>
                    <a:pt x="1459" y="7183"/>
                  </a:lnTo>
                  <a:lnTo>
                    <a:pt x="1390" y="7114"/>
                  </a:lnTo>
                  <a:lnTo>
                    <a:pt x="1324" y="7042"/>
                  </a:lnTo>
                  <a:lnTo>
                    <a:pt x="1259" y="6969"/>
                  </a:lnTo>
                  <a:lnTo>
                    <a:pt x="1196" y="6896"/>
                  </a:lnTo>
                  <a:lnTo>
                    <a:pt x="1135" y="6819"/>
                  </a:lnTo>
                  <a:lnTo>
                    <a:pt x="1075" y="6743"/>
                  </a:lnTo>
                  <a:lnTo>
                    <a:pt x="1020" y="6664"/>
                  </a:lnTo>
                  <a:lnTo>
                    <a:pt x="964" y="6583"/>
                  </a:lnTo>
                  <a:lnTo>
                    <a:pt x="910" y="6503"/>
                  </a:lnTo>
                  <a:lnTo>
                    <a:pt x="859" y="6419"/>
                  </a:lnTo>
                  <a:lnTo>
                    <a:pt x="809" y="6336"/>
                  </a:lnTo>
                  <a:lnTo>
                    <a:pt x="761" y="6250"/>
                  </a:lnTo>
                  <a:lnTo>
                    <a:pt x="715" y="6164"/>
                  </a:lnTo>
                  <a:lnTo>
                    <a:pt x="671" y="6076"/>
                  </a:lnTo>
                  <a:lnTo>
                    <a:pt x="629" y="5986"/>
                  </a:lnTo>
                  <a:lnTo>
                    <a:pt x="590" y="5895"/>
                  </a:lnTo>
                  <a:lnTo>
                    <a:pt x="552" y="5805"/>
                  </a:lnTo>
                  <a:lnTo>
                    <a:pt x="517" y="5711"/>
                  </a:lnTo>
                  <a:lnTo>
                    <a:pt x="485" y="5619"/>
                  </a:lnTo>
                  <a:lnTo>
                    <a:pt x="454" y="5524"/>
                  </a:lnTo>
                  <a:lnTo>
                    <a:pt x="425" y="5428"/>
                  </a:lnTo>
                  <a:lnTo>
                    <a:pt x="399" y="5332"/>
                  </a:lnTo>
                  <a:lnTo>
                    <a:pt x="376" y="5234"/>
                  </a:lnTo>
                  <a:lnTo>
                    <a:pt x="355" y="5136"/>
                  </a:lnTo>
                  <a:lnTo>
                    <a:pt x="335" y="5037"/>
                  </a:lnTo>
                  <a:lnTo>
                    <a:pt x="318" y="4937"/>
                  </a:lnTo>
                  <a:lnTo>
                    <a:pt x="305" y="4836"/>
                  </a:lnTo>
                  <a:lnTo>
                    <a:pt x="293" y="4734"/>
                  </a:lnTo>
                  <a:lnTo>
                    <a:pt x="284" y="4632"/>
                  </a:lnTo>
                  <a:lnTo>
                    <a:pt x="278" y="4529"/>
                  </a:lnTo>
                  <a:lnTo>
                    <a:pt x="272" y="4425"/>
                  </a:lnTo>
                  <a:lnTo>
                    <a:pt x="272" y="4320"/>
                  </a:lnTo>
                  <a:lnTo>
                    <a:pt x="272" y="4320"/>
                  </a:lnTo>
                  <a:lnTo>
                    <a:pt x="272" y="4215"/>
                  </a:lnTo>
                  <a:lnTo>
                    <a:pt x="278" y="4111"/>
                  </a:lnTo>
                  <a:lnTo>
                    <a:pt x="284" y="4008"/>
                  </a:lnTo>
                  <a:lnTo>
                    <a:pt x="293" y="3906"/>
                  </a:lnTo>
                  <a:lnTo>
                    <a:pt x="305" y="3804"/>
                  </a:lnTo>
                  <a:lnTo>
                    <a:pt x="318" y="3703"/>
                  </a:lnTo>
                  <a:lnTo>
                    <a:pt x="335" y="3603"/>
                  </a:lnTo>
                  <a:lnTo>
                    <a:pt x="355" y="3504"/>
                  </a:lnTo>
                  <a:lnTo>
                    <a:pt x="376" y="3406"/>
                  </a:lnTo>
                  <a:lnTo>
                    <a:pt x="399" y="3308"/>
                  </a:lnTo>
                  <a:lnTo>
                    <a:pt x="425" y="3212"/>
                  </a:lnTo>
                  <a:lnTo>
                    <a:pt x="454" y="3116"/>
                  </a:lnTo>
                  <a:lnTo>
                    <a:pt x="485" y="3021"/>
                  </a:lnTo>
                  <a:lnTo>
                    <a:pt x="517" y="2929"/>
                  </a:lnTo>
                  <a:lnTo>
                    <a:pt x="552" y="2835"/>
                  </a:lnTo>
                  <a:lnTo>
                    <a:pt x="590" y="2745"/>
                  </a:lnTo>
                  <a:lnTo>
                    <a:pt x="629" y="2654"/>
                  </a:lnTo>
                  <a:lnTo>
                    <a:pt x="671" y="2564"/>
                  </a:lnTo>
                  <a:lnTo>
                    <a:pt x="715" y="2476"/>
                  </a:lnTo>
                  <a:lnTo>
                    <a:pt x="761" y="2390"/>
                  </a:lnTo>
                  <a:lnTo>
                    <a:pt x="809" y="2304"/>
                  </a:lnTo>
                  <a:lnTo>
                    <a:pt x="859" y="2221"/>
                  </a:lnTo>
                  <a:lnTo>
                    <a:pt x="910" y="2137"/>
                  </a:lnTo>
                  <a:lnTo>
                    <a:pt x="964" y="2057"/>
                  </a:lnTo>
                  <a:lnTo>
                    <a:pt x="1020" y="1976"/>
                  </a:lnTo>
                  <a:lnTo>
                    <a:pt x="1075" y="1897"/>
                  </a:lnTo>
                  <a:lnTo>
                    <a:pt x="1135" y="1821"/>
                  </a:lnTo>
                  <a:lnTo>
                    <a:pt x="1196" y="1744"/>
                  </a:lnTo>
                  <a:lnTo>
                    <a:pt x="1259" y="1671"/>
                  </a:lnTo>
                  <a:lnTo>
                    <a:pt x="1324" y="1598"/>
                  </a:lnTo>
                  <a:lnTo>
                    <a:pt x="1390" y="1526"/>
                  </a:lnTo>
                  <a:lnTo>
                    <a:pt x="1459" y="1457"/>
                  </a:lnTo>
                  <a:lnTo>
                    <a:pt x="1528" y="1390"/>
                  </a:lnTo>
                  <a:lnTo>
                    <a:pt x="1598" y="1322"/>
                  </a:lnTo>
                  <a:lnTo>
                    <a:pt x="1671" y="1259"/>
                  </a:lnTo>
                  <a:lnTo>
                    <a:pt x="1746" y="1196"/>
                  </a:lnTo>
                  <a:lnTo>
                    <a:pt x="1821" y="1135"/>
                  </a:lnTo>
                  <a:lnTo>
                    <a:pt x="1897" y="1075"/>
                  </a:lnTo>
                  <a:lnTo>
                    <a:pt x="1976" y="1018"/>
                  </a:lnTo>
                  <a:lnTo>
                    <a:pt x="2057" y="962"/>
                  </a:lnTo>
                  <a:lnTo>
                    <a:pt x="2139" y="908"/>
                  </a:lnTo>
                  <a:lnTo>
                    <a:pt x="2221" y="857"/>
                  </a:lnTo>
                  <a:lnTo>
                    <a:pt x="2306" y="807"/>
                  </a:lnTo>
                  <a:lnTo>
                    <a:pt x="2390" y="759"/>
                  </a:lnTo>
                  <a:lnTo>
                    <a:pt x="2478" y="715"/>
                  </a:lnTo>
                  <a:lnTo>
                    <a:pt x="2564" y="671"/>
                  </a:lnTo>
                  <a:lnTo>
                    <a:pt x="2654" y="629"/>
                  </a:lnTo>
                  <a:lnTo>
                    <a:pt x="2745" y="588"/>
                  </a:lnTo>
                  <a:lnTo>
                    <a:pt x="2837" y="552"/>
                  </a:lnTo>
                  <a:lnTo>
                    <a:pt x="2929" y="517"/>
                  </a:lnTo>
                  <a:lnTo>
                    <a:pt x="3022" y="483"/>
                  </a:lnTo>
                  <a:lnTo>
                    <a:pt x="3116" y="452"/>
                  </a:lnTo>
                  <a:lnTo>
                    <a:pt x="3212" y="425"/>
                  </a:lnTo>
                  <a:lnTo>
                    <a:pt x="3308" y="399"/>
                  </a:lnTo>
                  <a:lnTo>
                    <a:pt x="3406" y="376"/>
                  </a:lnTo>
                  <a:lnTo>
                    <a:pt x="3505" y="353"/>
                  </a:lnTo>
                  <a:lnTo>
                    <a:pt x="3603" y="333"/>
                  </a:lnTo>
                  <a:lnTo>
                    <a:pt x="3705" y="318"/>
                  </a:lnTo>
                  <a:lnTo>
                    <a:pt x="3804" y="303"/>
                  </a:lnTo>
                  <a:lnTo>
                    <a:pt x="3906" y="291"/>
                  </a:lnTo>
                  <a:lnTo>
                    <a:pt x="4010" y="284"/>
                  </a:lnTo>
                  <a:lnTo>
                    <a:pt x="4113" y="276"/>
                  </a:lnTo>
                  <a:lnTo>
                    <a:pt x="4217" y="272"/>
                  </a:lnTo>
                  <a:lnTo>
                    <a:pt x="4320" y="270"/>
                  </a:lnTo>
                  <a:lnTo>
                    <a:pt x="4320" y="270"/>
                  </a:lnTo>
                  <a:lnTo>
                    <a:pt x="4425" y="272"/>
                  </a:lnTo>
                  <a:lnTo>
                    <a:pt x="4529" y="276"/>
                  </a:lnTo>
                  <a:lnTo>
                    <a:pt x="4632" y="284"/>
                  </a:lnTo>
                  <a:lnTo>
                    <a:pt x="4734" y="291"/>
                  </a:lnTo>
                  <a:lnTo>
                    <a:pt x="4836" y="303"/>
                  </a:lnTo>
                  <a:lnTo>
                    <a:pt x="4937" y="318"/>
                  </a:lnTo>
                  <a:lnTo>
                    <a:pt x="5037" y="333"/>
                  </a:lnTo>
                  <a:lnTo>
                    <a:pt x="5136" y="353"/>
                  </a:lnTo>
                  <a:lnTo>
                    <a:pt x="5234" y="376"/>
                  </a:lnTo>
                  <a:lnTo>
                    <a:pt x="5332" y="399"/>
                  </a:lnTo>
                  <a:lnTo>
                    <a:pt x="5430" y="425"/>
                  </a:lnTo>
                  <a:lnTo>
                    <a:pt x="5526" y="452"/>
                  </a:lnTo>
                  <a:lnTo>
                    <a:pt x="5619" y="483"/>
                  </a:lnTo>
                  <a:lnTo>
                    <a:pt x="5713" y="517"/>
                  </a:lnTo>
                  <a:lnTo>
                    <a:pt x="5805" y="552"/>
                  </a:lnTo>
                  <a:lnTo>
                    <a:pt x="5897" y="588"/>
                  </a:lnTo>
                  <a:lnTo>
                    <a:pt x="5987" y="629"/>
                  </a:lnTo>
                  <a:lnTo>
                    <a:pt x="6076" y="671"/>
                  </a:lnTo>
                  <a:lnTo>
                    <a:pt x="6164" y="715"/>
                  </a:lnTo>
                  <a:lnTo>
                    <a:pt x="6250" y="759"/>
                  </a:lnTo>
                  <a:lnTo>
                    <a:pt x="6336" y="807"/>
                  </a:lnTo>
                  <a:lnTo>
                    <a:pt x="6421" y="857"/>
                  </a:lnTo>
                  <a:lnTo>
                    <a:pt x="6503" y="908"/>
                  </a:lnTo>
                  <a:lnTo>
                    <a:pt x="6583" y="962"/>
                  </a:lnTo>
                  <a:lnTo>
                    <a:pt x="6664" y="1018"/>
                  </a:lnTo>
                  <a:lnTo>
                    <a:pt x="6743" y="1075"/>
                  </a:lnTo>
                  <a:lnTo>
                    <a:pt x="6821" y="1135"/>
                  </a:lnTo>
                  <a:lnTo>
                    <a:pt x="6896" y="1196"/>
                  </a:lnTo>
                  <a:lnTo>
                    <a:pt x="6971" y="1259"/>
                  </a:lnTo>
                  <a:lnTo>
                    <a:pt x="7043" y="1322"/>
                  </a:lnTo>
                  <a:lnTo>
                    <a:pt x="7114" y="1390"/>
                  </a:lnTo>
                  <a:lnTo>
                    <a:pt x="7183" y="1457"/>
                  </a:lnTo>
                  <a:lnTo>
                    <a:pt x="7252" y="1526"/>
                  </a:lnTo>
                  <a:lnTo>
                    <a:pt x="7318" y="1598"/>
                  </a:lnTo>
                  <a:lnTo>
                    <a:pt x="7383" y="1671"/>
                  </a:lnTo>
                  <a:lnTo>
                    <a:pt x="7444" y="1744"/>
                  </a:lnTo>
                  <a:lnTo>
                    <a:pt x="7505" y="1821"/>
                  </a:lnTo>
                  <a:lnTo>
                    <a:pt x="7565" y="1897"/>
                  </a:lnTo>
                  <a:lnTo>
                    <a:pt x="7622" y="1976"/>
                  </a:lnTo>
                  <a:lnTo>
                    <a:pt x="7678" y="2057"/>
                  </a:lnTo>
                  <a:lnTo>
                    <a:pt x="7732" y="2137"/>
                  </a:lnTo>
                  <a:lnTo>
                    <a:pt x="7783" y="2221"/>
                  </a:lnTo>
                  <a:lnTo>
                    <a:pt x="7833" y="2304"/>
                  </a:lnTo>
                  <a:lnTo>
                    <a:pt x="7881" y="2390"/>
                  </a:lnTo>
                  <a:lnTo>
                    <a:pt x="7927" y="2476"/>
                  </a:lnTo>
                  <a:lnTo>
                    <a:pt x="7971" y="2564"/>
                  </a:lnTo>
                  <a:lnTo>
                    <a:pt x="8011" y="2654"/>
                  </a:lnTo>
                  <a:lnTo>
                    <a:pt x="8052" y="2745"/>
                  </a:lnTo>
                  <a:lnTo>
                    <a:pt x="8088" y="2835"/>
                  </a:lnTo>
                  <a:lnTo>
                    <a:pt x="8124" y="2929"/>
                  </a:lnTo>
                  <a:lnTo>
                    <a:pt x="8157" y="3021"/>
                  </a:lnTo>
                  <a:lnTo>
                    <a:pt x="8188" y="3116"/>
                  </a:lnTo>
                  <a:lnTo>
                    <a:pt x="8216" y="3212"/>
                  </a:lnTo>
                  <a:lnTo>
                    <a:pt x="8241" y="3308"/>
                  </a:lnTo>
                  <a:lnTo>
                    <a:pt x="8266" y="3406"/>
                  </a:lnTo>
                  <a:lnTo>
                    <a:pt x="8287" y="3504"/>
                  </a:lnTo>
                  <a:lnTo>
                    <a:pt x="8307" y="3603"/>
                  </a:lnTo>
                  <a:lnTo>
                    <a:pt x="8322" y="3703"/>
                  </a:lnTo>
                  <a:lnTo>
                    <a:pt x="8337" y="3804"/>
                  </a:lnTo>
                  <a:lnTo>
                    <a:pt x="8349" y="3906"/>
                  </a:lnTo>
                  <a:lnTo>
                    <a:pt x="8358" y="4008"/>
                  </a:lnTo>
                  <a:lnTo>
                    <a:pt x="8364" y="4111"/>
                  </a:lnTo>
                  <a:lnTo>
                    <a:pt x="8368" y="4215"/>
                  </a:lnTo>
                  <a:lnTo>
                    <a:pt x="8370" y="4320"/>
                  </a:lnTo>
                  <a:lnTo>
                    <a:pt x="8370" y="4320"/>
                  </a:lnTo>
                  <a:lnTo>
                    <a:pt x="8368" y="4425"/>
                  </a:lnTo>
                  <a:lnTo>
                    <a:pt x="8364" y="4529"/>
                  </a:lnTo>
                  <a:lnTo>
                    <a:pt x="8358" y="4632"/>
                  </a:lnTo>
                  <a:lnTo>
                    <a:pt x="8349" y="4734"/>
                  </a:lnTo>
                  <a:lnTo>
                    <a:pt x="8337" y="4836"/>
                  </a:lnTo>
                  <a:lnTo>
                    <a:pt x="8322" y="4937"/>
                  </a:lnTo>
                  <a:lnTo>
                    <a:pt x="8307" y="5037"/>
                  </a:lnTo>
                  <a:lnTo>
                    <a:pt x="8287" y="5136"/>
                  </a:lnTo>
                  <a:lnTo>
                    <a:pt x="8266" y="5234"/>
                  </a:lnTo>
                  <a:lnTo>
                    <a:pt x="8241" y="5332"/>
                  </a:lnTo>
                  <a:lnTo>
                    <a:pt x="8216" y="5428"/>
                  </a:lnTo>
                  <a:lnTo>
                    <a:pt x="8188" y="5524"/>
                  </a:lnTo>
                  <a:lnTo>
                    <a:pt x="8157" y="5619"/>
                  </a:lnTo>
                  <a:lnTo>
                    <a:pt x="8124" y="5711"/>
                  </a:lnTo>
                  <a:lnTo>
                    <a:pt x="8088" y="5805"/>
                  </a:lnTo>
                  <a:lnTo>
                    <a:pt x="8052" y="5895"/>
                  </a:lnTo>
                  <a:lnTo>
                    <a:pt x="8011" y="5986"/>
                  </a:lnTo>
                  <a:lnTo>
                    <a:pt x="7971" y="6076"/>
                  </a:lnTo>
                  <a:lnTo>
                    <a:pt x="7927" y="6164"/>
                  </a:lnTo>
                  <a:lnTo>
                    <a:pt x="7881" y="6250"/>
                  </a:lnTo>
                  <a:lnTo>
                    <a:pt x="7833" y="6336"/>
                  </a:lnTo>
                  <a:lnTo>
                    <a:pt x="7783" y="6419"/>
                  </a:lnTo>
                  <a:lnTo>
                    <a:pt x="7732" y="6503"/>
                  </a:lnTo>
                  <a:lnTo>
                    <a:pt x="7678" y="6583"/>
                  </a:lnTo>
                  <a:lnTo>
                    <a:pt x="7622" y="6664"/>
                  </a:lnTo>
                  <a:lnTo>
                    <a:pt x="7565" y="6743"/>
                  </a:lnTo>
                  <a:lnTo>
                    <a:pt x="7505" y="6819"/>
                  </a:lnTo>
                  <a:lnTo>
                    <a:pt x="7444" y="6896"/>
                  </a:lnTo>
                  <a:lnTo>
                    <a:pt x="7383" y="6969"/>
                  </a:lnTo>
                  <a:lnTo>
                    <a:pt x="7318" y="7042"/>
                  </a:lnTo>
                  <a:lnTo>
                    <a:pt x="7252" y="7114"/>
                  </a:lnTo>
                  <a:lnTo>
                    <a:pt x="7183" y="7183"/>
                  </a:lnTo>
                  <a:lnTo>
                    <a:pt x="7114" y="7250"/>
                  </a:lnTo>
                  <a:lnTo>
                    <a:pt x="7043" y="7318"/>
                  </a:lnTo>
                  <a:lnTo>
                    <a:pt x="6971" y="7381"/>
                  </a:lnTo>
                  <a:lnTo>
                    <a:pt x="6896" y="7444"/>
                  </a:lnTo>
                  <a:lnTo>
                    <a:pt x="6821" y="7505"/>
                  </a:lnTo>
                  <a:lnTo>
                    <a:pt x="6743" y="7565"/>
                  </a:lnTo>
                  <a:lnTo>
                    <a:pt x="6664" y="7622"/>
                  </a:lnTo>
                  <a:lnTo>
                    <a:pt x="6583" y="7678"/>
                  </a:lnTo>
                  <a:lnTo>
                    <a:pt x="6503" y="7732"/>
                  </a:lnTo>
                  <a:lnTo>
                    <a:pt x="6421" y="7783"/>
                  </a:lnTo>
                  <a:lnTo>
                    <a:pt x="6336" y="7833"/>
                  </a:lnTo>
                  <a:lnTo>
                    <a:pt x="6250" y="7881"/>
                  </a:lnTo>
                  <a:lnTo>
                    <a:pt x="6164" y="7925"/>
                  </a:lnTo>
                  <a:lnTo>
                    <a:pt x="6076" y="7969"/>
                  </a:lnTo>
                  <a:lnTo>
                    <a:pt x="5987" y="8011"/>
                  </a:lnTo>
                  <a:lnTo>
                    <a:pt x="5897" y="8052"/>
                  </a:lnTo>
                  <a:lnTo>
                    <a:pt x="5805" y="8088"/>
                  </a:lnTo>
                  <a:lnTo>
                    <a:pt x="5713" y="8123"/>
                  </a:lnTo>
                  <a:lnTo>
                    <a:pt x="5619" y="8157"/>
                  </a:lnTo>
                  <a:lnTo>
                    <a:pt x="5526" y="8188"/>
                  </a:lnTo>
                  <a:lnTo>
                    <a:pt x="5430" y="8215"/>
                  </a:lnTo>
                  <a:lnTo>
                    <a:pt x="5332" y="8241"/>
                  </a:lnTo>
                  <a:lnTo>
                    <a:pt x="5234" y="8264"/>
                  </a:lnTo>
                  <a:lnTo>
                    <a:pt x="5136" y="8287"/>
                  </a:lnTo>
                  <a:lnTo>
                    <a:pt x="5037" y="8307"/>
                  </a:lnTo>
                  <a:lnTo>
                    <a:pt x="4937" y="8322"/>
                  </a:lnTo>
                  <a:lnTo>
                    <a:pt x="4836" y="8337"/>
                  </a:lnTo>
                  <a:lnTo>
                    <a:pt x="4734" y="8349"/>
                  </a:lnTo>
                  <a:lnTo>
                    <a:pt x="4632" y="8356"/>
                  </a:lnTo>
                  <a:lnTo>
                    <a:pt x="4529" y="8364"/>
                  </a:lnTo>
                  <a:lnTo>
                    <a:pt x="4425" y="8368"/>
                  </a:lnTo>
                  <a:lnTo>
                    <a:pt x="4320" y="8370"/>
                  </a:lnTo>
                  <a:lnTo>
                    <a:pt x="4320" y="8370"/>
                  </a:lnTo>
                  <a:close/>
                </a:path>
              </a:pathLst>
            </a:custGeom>
            <a:solidFill>
              <a:srgbClr val="4646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6BE7EF-03CE-4C8A-8A23-6FAB7DCBC407}"/>
                </a:ext>
              </a:extLst>
            </p:cNvPr>
            <p:cNvSpPr txBox="1"/>
            <p:nvPr/>
          </p:nvSpPr>
          <p:spPr>
            <a:xfrm>
              <a:off x="2635808" y="4299417"/>
              <a:ext cx="858716" cy="4036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CI" pitchFamily="50" charset="0"/>
                  <a:ea typeface="+mn-ea"/>
                  <a:cs typeface="Arial Narrow"/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A858FF-32FB-4575-9962-38983A922572}"/>
              </a:ext>
            </a:extLst>
          </p:cNvPr>
          <p:cNvGrpSpPr/>
          <p:nvPr userDrawn="1"/>
        </p:nvGrpSpPr>
        <p:grpSpPr>
          <a:xfrm>
            <a:off x="4168274" y="3429000"/>
            <a:ext cx="1704641" cy="1723383"/>
            <a:chOff x="864852" y="1993834"/>
            <a:chExt cx="2839121" cy="2870338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38177325-E11A-4C73-8C0B-2DB4B3C744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5482366"/>
                </p:ext>
              </p:extLst>
            </p:nvPr>
          </p:nvGraphicFramePr>
          <p:xfrm>
            <a:off x="864852" y="1993834"/>
            <a:ext cx="2839121" cy="2870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44BB50-765A-47C0-9622-E29AF86A5B60}"/>
                </a:ext>
              </a:extLst>
            </p:cNvPr>
            <p:cNvSpPr/>
            <p:nvPr userDrawn="1"/>
          </p:nvSpPr>
          <p:spPr>
            <a:xfrm>
              <a:off x="1736448" y="2868806"/>
              <a:ext cx="1113693" cy="1113693"/>
            </a:xfrm>
            <a:prstGeom prst="ellipse">
              <a:avLst/>
            </a:prstGeom>
            <a:solidFill>
              <a:srgbClr val="393E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EE52C6B-C59F-4315-AE7F-EE60B663D098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989012" y="2133602"/>
              <a:ext cx="2590801" cy="2590801"/>
            </a:xfrm>
            <a:custGeom>
              <a:avLst/>
              <a:gdLst/>
              <a:ahLst/>
              <a:cxnLst>
                <a:cxn ang="0">
                  <a:pos x="3663" y="50"/>
                </a:cxn>
                <a:cxn ang="0">
                  <a:pos x="2835" y="263"/>
                </a:cxn>
                <a:cxn ang="0">
                  <a:pos x="2081" y="625"/>
                </a:cxn>
                <a:cxn ang="0">
                  <a:pos x="1416" y="1123"/>
                </a:cxn>
                <a:cxn ang="0">
                  <a:pos x="859" y="1735"/>
                </a:cxn>
                <a:cxn ang="0">
                  <a:pos x="427" y="2447"/>
                </a:cxn>
                <a:cxn ang="0">
                  <a:pos x="136" y="3241"/>
                </a:cxn>
                <a:cxn ang="0">
                  <a:pos x="6" y="4098"/>
                </a:cxn>
                <a:cxn ang="0">
                  <a:pos x="34" y="4870"/>
                </a:cxn>
                <a:cxn ang="0">
                  <a:pos x="228" y="5706"/>
                </a:cxn>
                <a:cxn ang="0">
                  <a:pos x="573" y="6470"/>
                </a:cxn>
                <a:cxn ang="0">
                  <a:pos x="1054" y="7147"/>
                </a:cxn>
                <a:cxn ang="0">
                  <a:pos x="1654" y="7718"/>
                </a:cxn>
                <a:cxn ang="0">
                  <a:pos x="2354" y="8167"/>
                </a:cxn>
                <a:cxn ang="0">
                  <a:pos x="3137" y="8475"/>
                </a:cxn>
                <a:cxn ang="0">
                  <a:pos x="3988" y="8627"/>
                </a:cxn>
                <a:cxn ang="0">
                  <a:pos x="4763" y="8617"/>
                </a:cxn>
                <a:cxn ang="0">
                  <a:pos x="5606" y="8446"/>
                </a:cxn>
                <a:cxn ang="0">
                  <a:pos x="6380" y="8119"/>
                </a:cxn>
                <a:cxn ang="0">
                  <a:pos x="7068" y="7653"/>
                </a:cxn>
                <a:cxn ang="0">
                  <a:pos x="7655" y="7068"/>
                </a:cxn>
                <a:cxn ang="0">
                  <a:pos x="8119" y="6378"/>
                </a:cxn>
                <a:cxn ang="0">
                  <a:pos x="8446" y="5604"/>
                </a:cxn>
                <a:cxn ang="0">
                  <a:pos x="8619" y="4761"/>
                </a:cxn>
                <a:cxn ang="0">
                  <a:pos x="4320" y="0"/>
                </a:cxn>
                <a:cxn ang="0">
                  <a:pos x="3804" y="8337"/>
                </a:cxn>
                <a:cxn ang="0">
                  <a:pos x="3022" y="8157"/>
                </a:cxn>
                <a:cxn ang="0">
                  <a:pos x="2306" y="7833"/>
                </a:cxn>
                <a:cxn ang="0">
                  <a:pos x="1671" y="7381"/>
                </a:cxn>
                <a:cxn ang="0">
                  <a:pos x="1135" y="6819"/>
                </a:cxn>
                <a:cxn ang="0">
                  <a:pos x="715" y="6164"/>
                </a:cxn>
                <a:cxn ang="0">
                  <a:pos x="425" y="5428"/>
                </a:cxn>
                <a:cxn ang="0">
                  <a:pos x="284" y="4632"/>
                </a:cxn>
                <a:cxn ang="0">
                  <a:pos x="293" y="3906"/>
                </a:cxn>
                <a:cxn ang="0">
                  <a:pos x="454" y="3116"/>
                </a:cxn>
                <a:cxn ang="0">
                  <a:pos x="761" y="2390"/>
                </a:cxn>
                <a:cxn ang="0">
                  <a:pos x="1196" y="1744"/>
                </a:cxn>
                <a:cxn ang="0">
                  <a:pos x="1746" y="1196"/>
                </a:cxn>
                <a:cxn ang="0">
                  <a:pos x="2390" y="759"/>
                </a:cxn>
                <a:cxn ang="0">
                  <a:pos x="3116" y="452"/>
                </a:cxn>
                <a:cxn ang="0">
                  <a:pos x="3906" y="291"/>
                </a:cxn>
                <a:cxn ang="0">
                  <a:pos x="4632" y="284"/>
                </a:cxn>
                <a:cxn ang="0">
                  <a:pos x="5430" y="425"/>
                </a:cxn>
                <a:cxn ang="0">
                  <a:pos x="6164" y="715"/>
                </a:cxn>
                <a:cxn ang="0">
                  <a:pos x="6821" y="1135"/>
                </a:cxn>
                <a:cxn ang="0">
                  <a:pos x="7383" y="1671"/>
                </a:cxn>
                <a:cxn ang="0">
                  <a:pos x="7833" y="2304"/>
                </a:cxn>
                <a:cxn ang="0">
                  <a:pos x="8157" y="3021"/>
                </a:cxn>
                <a:cxn ang="0">
                  <a:pos x="8337" y="3804"/>
                </a:cxn>
                <a:cxn ang="0">
                  <a:pos x="8364" y="4529"/>
                </a:cxn>
                <a:cxn ang="0">
                  <a:pos x="8241" y="5332"/>
                </a:cxn>
                <a:cxn ang="0">
                  <a:pos x="7971" y="6076"/>
                </a:cxn>
                <a:cxn ang="0">
                  <a:pos x="7565" y="6743"/>
                </a:cxn>
                <a:cxn ang="0">
                  <a:pos x="7043" y="7318"/>
                </a:cxn>
                <a:cxn ang="0">
                  <a:pos x="6421" y="7783"/>
                </a:cxn>
                <a:cxn ang="0">
                  <a:pos x="5713" y="8123"/>
                </a:cxn>
                <a:cxn ang="0">
                  <a:pos x="4937" y="8322"/>
                </a:cxn>
              </a:cxnLst>
              <a:rect l="0" t="0" r="r" b="b"/>
              <a:pathLst>
                <a:path w="8640" h="8640">
                  <a:moveTo>
                    <a:pt x="4320" y="0"/>
                  </a:moveTo>
                  <a:lnTo>
                    <a:pt x="4320" y="0"/>
                  </a:lnTo>
                  <a:lnTo>
                    <a:pt x="4209" y="2"/>
                  </a:lnTo>
                  <a:lnTo>
                    <a:pt x="4098" y="6"/>
                  </a:lnTo>
                  <a:lnTo>
                    <a:pt x="3988" y="13"/>
                  </a:lnTo>
                  <a:lnTo>
                    <a:pt x="3879" y="23"/>
                  </a:lnTo>
                  <a:lnTo>
                    <a:pt x="3770" y="34"/>
                  </a:lnTo>
                  <a:lnTo>
                    <a:pt x="3663" y="50"/>
                  </a:lnTo>
                  <a:lnTo>
                    <a:pt x="3555" y="67"/>
                  </a:lnTo>
                  <a:lnTo>
                    <a:pt x="3450" y="88"/>
                  </a:lnTo>
                  <a:lnTo>
                    <a:pt x="3344" y="111"/>
                  </a:lnTo>
                  <a:lnTo>
                    <a:pt x="3241" y="136"/>
                  </a:lnTo>
                  <a:lnTo>
                    <a:pt x="3137" y="165"/>
                  </a:lnTo>
                  <a:lnTo>
                    <a:pt x="3036" y="194"/>
                  </a:lnTo>
                  <a:lnTo>
                    <a:pt x="2934" y="226"/>
                  </a:lnTo>
                  <a:lnTo>
                    <a:pt x="2835" y="263"/>
                  </a:lnTo>
                  <a:lnTo>
                    <a:pt x="2737" y="299"/>
                  </a:lnTo>
                  <a:lnTo>
                    <a:pt x="2639" y="339"/>
                  </a:lnTo>
                  <a:lnTo>
                    <a:pt x="2543" y="381"/>
                  </a:lnTo>
                  <a:lnTo>
                    <a:pt x="2447" y="425"/>
                  </a:lnTo>
                  <a:lnTo>
                    <a:pt x="2354" y="473"/>
                  </a:lnTo>
                  <a:lnTo>
                    <a:pt x="2262" y="521"/>
                  </a:lnTo>
                  <a:lnTo>
                    <a:pt x="2170" y="573"/>
                  </a:lnTo>
                  <a:lnTo>
                    <a:pt x="2081" y="625"/>
                  </a:lnTo>
                  <a:lnTo>
                    <a:pt x="1991" y="680"/>
                  </a:lnTo>
                  <a:lnTo>
                    <a:pt x="1905" y="738"/>
                  </a:lnTo>
                  <a:lnTo>
                    <a:pt x="1821" y="797"/>
                  </a:lnTo>
                  <a:lnTo>
                    <a:pt x="1736" y="859"/>
                  </a:lnTo>
                  <a:lnTo>
                    <a:pt x="1654" y="922"/>
                  </a:lnTo>
                  <a:lnTo>
                    <a:pt x="1574" y="987"/>
                  </a:lnTo>
                  <a:lnTo>
                    <a:pt x="1493" y="1054"/>
                  </a:lnTo>
                  <a:lnTo>
                    <a:pt x="1416" y="1123"/>
                  </a:lnTo>
                  <a:lnTo>
                    <a:pt x="1340" y="1192"/>
                  </a:lnTo>
                  <a:lnTo>
                    <a:pt x="1267" y="1265"/>
                  </a:lnTo>
                  <a:lnTo>
                    <a:pt x="1194" y="1340"/>
                  </a:lnTo>
                  <a:lnTo>
                    <a:pt x="1123" y="1414"/>
                  </a:lnTo>
                  <a:lnTo>
                    <a:pt x="1054" y="1493"/>
                  </a:lnTo>
                  <a:lnTo>
                    <a:pt x="987" y="1572"/>
                  </a:lnTo>
                  <a:lnTo>
                    <a:pt x="922" y="1652"/>
                  </a:lnTo>
                  <a:lnTo>
                    <a:pt x="859" y="1735"/>
                  </a:lnTo>
                  <a:lnTo>
                    <a:pt x="797" y="1819"/>
                  </a:lnTo>
                  <a:lnTo>
                    <a:pt x="738" y="1905"/>
                  </a:lnTo>
                  <a:lnTo>
                    <a:pt x="680" y="1991"/>
                  </a:lnTo>
                  <a:lnTo>
                    <a:pt x="627" y="2080"/>
                  </a:lnTo>
                  <a:lnTo>
                    <a:pt x="573" y="2170"/>
                  </a:lnTo>
                  <a:lnTo>
                    <a:pt x="521" y="2262"/>
                  </a:lnTo>
                  <a:lnTo>
                    <a:pt x="473" y="2354"/>
                  </a:lnTo>
                  <a:lnTo>
                    <a:pt x="427" y="2447"/>
                  </a:lnTo>
                  <a:lnTo>
                    <a:pt x="381" y="2541"/>
                  </a:lnTo>
                  <a:lnTo>
                    <a:pt x="339" y="2639"/>
                  </a:lnTo>
                  <a:lnTo>
                    <a:pt x="301" y="2737"/>
                  </a:lnTo>
                  <a:lnTo>
                    <a:pt x="263" y="2835"/>
                  </a:lnTo>
                  <a:lnTo>
                    <a:pt x="228" y="2934"/>
                  </a:lnTo>
                  <a:lnTo>
                    <a:pt x="195" y="3036"/>
                  </a:lnTo>
                  <a:lnTo>
                    <a:pt x="165" y="3137"/>
                  </a:lnTo>
                  <a:lnTo>
                    <a:pt x="136" y="3241"/>
                  </a:lnTo>
                  <a:lnTo>
                    <a:pt x="111" y="3344"/>
                  </a:lnTo>
                  <a:lnTo>
                    <a:pt x="88" y="3450"/>
                  </a:lnTo>
                  <a:lnTo>
                    <a:pt x="69" y="3555"/>
                  </a:lnTo>
                  <a:lnTo>
                    <a:pt x="50" y="3663"/>
                  </a:lnTo>
                  <a:lnTo>
                    <a:pt x="34" y="3770"/>
                  </a:lnTo>
                  <a:lnTo>
                    <a:pt x="23" y="3879"/>
                  </a:lnTo>
                  <a:lnTo>
                    <a:pt x="13" y="3988"/>
                  </a:lnTo>
                  <a:lnTo>
                    <a:pt x="6" y="4098"/>
                  </a:lnTo>
                  <a:lnTo>
                    <a:pt x="2" y="4209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2" y="4431"/>
                  </a:lnTo>
                  <a:lnTo>
                    <a:pt x="6" y="4542"/>
                  </a:lnTo>
                  <a:lnTo>
                    <a:pt x="13" y="4652"/>
                  </a:lnTo>
                  <a:lnTo>
                    <a:pt x="23" y="4761"/>
                  </a:lnTo>
                  <a:lnTo>
                    <a:pt x="34" y="4870"/>
                  </a:lnTo>
                  <a:lnTo>
                    <a:pt x="50" y="4977"/>
                  </a:lnTo>
                  <a:lnTo>
                    <a:pt x="69" y="5085"/>
                  </a:lnTo>
                  <a:lnTo>
                    <a:pt x="88" y="5190"/>
                  </a:lnTo>
                  <a:lnTo>
                    <a:pt x="111" y="5296"/>
                  </a:lnTo>
                  <a:lnTo>
                    <a:pt x="136" y="5399"/>
                  </a:lnTo>
                  <a:lnTo>
                    <a:pt x="165" y="5503"/>
                  </a:lnTo>
                  <a:lnTo>
                    <a:pt x="195" y="5604"/>
                  </a:lnTo>
                  <a:lnTo>
                    <a:pt x="228" y="5706"/>
                  </a:lnTo>
                  <a:lnTo>
                    <a:pt x="263" y="5805"/>
                  </a:lnTo>
                  <a:lnTo>
                    <a:pt x="301" y="5903"/>
                  </a:lnTo>
                  <a:lnTo>
                    <a:pt x="339" y="6001"/>
                  </a:lnTo>
                  <a:lnTo>
                    <a:pt x="381" y="6099"/>
                  </a:lnTo>
                  <a:lnTo>
                    <a:pt x="427" y="6193"/>
                  </a:lnTo>
                  <a:lnTo>
                    <a:pt x="473" y="6286"/>
                  </a:lnTo>
                  <a:lnTo>
                    <a:pt x="521" y="6378"/>
                  </a:lnTo>
                  <a:lnTo>
                    <a:pt x="573" y="6470"/>
                  </a:lnTo>
                  <a:lnTo>
                    <a:pt x="627" y="6560"/>
                  </a:lnTo>
                  <a:lnTo>
                    <a:pt x="680" y="6649"/>
                  </a:lnTo>
                  <a:lnTo>
                    <a:pt x="738" y="6735"/>
                  </a:lnTo>
                  <a:lnTo>
                    <a:pt x="797" y="6821"/>
                  </a:lnTo>
                  <a:lnTo>
                    <a:pt x="859" y="6905"/>
                  </a:lnTo>
                  <a:lnTo>
                    <a:pt x="922" y="6988"/>
                  </a:lnTo>
                  <a:lnTo>
                    <a:pt x="987" y="7068"/>
                  </a:lnTo>
                  <a:lnTo>
                    <a:pt x="1054" y="7147"/>
                  </a:lnTo>
                  <a:lnTo>
                    <a:pt x="1123" y="7226"/>
                  </a:lnTo>
                  <a:lnTo>
                    <a:pt x="1194" y="7300"/>
                  </a:lnTo>
                  <a:lnTo>
                    <a:pt x="1267" y="7375"/>
                  </a:lnTo>
                  <a:lnTo>
                    <a:pt x="1340" y="7448"/>
                  </a:lnTo>
                  <a:lnTo>
                    <a:pt x="1416" y="7517"/>
                  </a:lnTo>
                  <a:lnTo>
                    <a:pt x="1493" y="7586"/>
                  </a:lnTo>
                  <a:lnTo>
                    <a:pt x="1574" y="7653"/>
                  </a:lnTo>
                  <a:lnTo>
                    <a:pt x="1654" y="7718"/>
                  </a:lnTo>
                  <a:lnTo>
                    <a:pt x="1736" y="7781"/>
                  </a:lnTo>
                  <a:lnTo>
                    <a:pt x="1821" y="7843"/>
                  </a:lnTo>
                  <a:lnTo>
                    <a:pt x="1905" y="7902"/>
                  </a:lnTo>
                  <a:lnTo>
                    <a:pt x="1991" y="7960"/>
                  </a:lnTo>
                  <a:lnTo>
                    <a:pt x="2081" y="8015"/>
                  </a:lnTo>
                  <a:lnTo>
                    <a:pt x="2170" y="8067"/>
                  </a:lnTo>
                  <a:lnTo>
                    <a:pt x="2262" y="8119"/>
                  </a:lnTo>
                  <a:lnTo>
                    <a:pt x="2354" y="8167"/>
                  </a:lnTo>
                  <a:lnTo>
                    <a:pt x="2447" y="8215"/>
                  </a:lnTo>
                  <a:lnTo>
                    <a:pt x="2543" y="8259"/>
                  </a:lnTo>
                  <a:lnTo>
                    <a:pt x="2639" y="8301"/>
                  </a:lnTo>
                  <a:lnTo>
                    <a:pt x="2737" y="8341"/>
                  </a:lnTo>
                  <a:lnTo>
                    <a:pt x="2835" y="8377"/>
                  </a:lnTo>
                  <a:lnTo>
                    <a:pt x="2934" y="8414"/>
                  </a:lnTo>
                  <a:lnTo>
                    <a:pt x="3036" y="8446"/>
                  </a:lnTo>
                  <a:lnTo>
                    <a:pt x="3137" y="8475"/>
                  </a:lnTo>
                  <a:lnTo>
                    <a:pt x="3241" y="8504"/>
                  </a:lnTo>
                  <a:lnTo>
                    <a:pt x="3344" y="8529"/>
                  </a:lnTo>
                  <a:lnTo>
                    <a:pt x="3450" y="8552"/>
                  </a:lnTo>
                  <a:lnTo>
                    <a:pt x="3555" y="8573"/>
                  </a:lnTo>
                  <a:lnTo>
                    <a:pt x="3663" y="8590"/>
                  </a:lnTo>
                  <a:lnTo>
                    <a:pt x="3770" y="8606"/>
                  </a:lnTo>
                  <a:lnTo>
                    <a:pt x="3879" y="8617"/>
                  </a:lnTo>
                  <a:lnTo>
                    <a:pt x="3988" y="8627"/>
                  </a:lnTo>
                  <a:lnTo>
                    <a:pt x="4098" y="8634"/>
                  </a:lnTo>
                  <a:lnTo>
                    <a:pt x="4209" y="8638"/>
                  </a:lnTo>
                  <a:lnTo>
                    <a:pt x="4320" y="8640"/>
                  </a:lnTo>
                  <a:lnTo>
                    <a:pt x="4320" y="8640"/>
                  </a:lnTo>
                  <a:lnTo>
                    <a:pt x="4431" y="8638"/>
                  </a:lnTo>
                  <a:lnTo>
                    <a:pt x="4542" y="8634"/>
                  </a:lnTo>
                  <a:lnTo>
                    <a:pt x="4653" y="8627"/>
                  </a:lnTo>
                  <a:lnTo>
                    <a:pt x="4763" y="8617"/>
                  </a:lnTo>
                  <a:lnTo>
                    <a:pt x="4870" y="8606"/>
                  </a:lnTo>
                  <a:lnTo>
                    <a:pt x="4979" y="8590"/>
                  </a:lnTo>
                  <a:lnTo>
                    <a:pt x="5085" y="8573"/>
                  </a:lnTo>
                  <a:lnTo>
                    <a:pt x="5192" y="8552"/>
                  </a:lnTo>
                  <a:lnTo>
                    <a:pt x="5296" y="8529"/>
                  </a:lnTo>
                  <a:lnTo>
                    <a:pt x="5401" y="8504"/>
                  </a:lnTo>
                  <a:lnTo>
                    <a:pt x="5503" y="8475"/>
                  </a:lnTo>
                  <a:lnTo>
                    <a:pt x="5606" y="8446"/>
                  </a:lnTo>
                  <a:lnTo>
                    <a:pt x="5706" y="8414"/>
                  </a:lnTo>
                  <a:lnTo>
                    <a:pt x="5805" y="8377"/>
                  </a:lnTo>
                  <a:lnTo>
                    <a:pt x="5905" y="8341"/>
                  </a:lnTo>
                  <a:lnTo>
                    <a:pt x="6003" y="8301"/>
                  </a:lnTo>
                  <a:lnTo>
                    <a:pt x="6099" y="8259"/>
                  </a:lnTo>
                  <a:lnTo>
                    <a:pt x="6194" y="8215"/>
                  </a:lnTo>
                  <a:lnTo>
                    <a:pt x="6286" y="8167"/>
                  </a:lnTo>
                  <a:lnTo>
                    <a:pt x="6380" y="8119"/>
                  </a:lnTo>
                  <a:lnTo>
                    <a:pt x="6470" y="8067"/>
                  </a:lnTo>
                  <a:lnTo>
                    <a:pt x="6560" y="8015"/>
                  </a:lnTo>
                  <a:lnTo>
                    <a:pt x="6649" y="7960"/>
                  </a:lnTo>
                  <a:lnTo>
                    <a:pt x="6737" y="7902"/>
                  </a:lnTo>
                  <a:lnTo>
                    <a:pt x="6821" y="7843"/>
                  </a:lnTo>
                  <a:lnTo>
                    <a:pt x="6905" y="7781"/>
                  </a:lnTo>
                  <a:lnTo>
                    <a:pt x="6988" y="7718"/>
                  </a:lnTo>
                  <a:lnTo>
                    <a:pt x="7068" y="7653"/>
                  </a:lnTo>
                  <a:lnTo>
                    <a:pt x="7147" y="7586"/>
                  </a:lnTo>
                  <a:lnTo>
                    <a:pt x="7226" y="7517"/>
                  </a:lnTo>
                  <a:lnTo>
                    <a:pt x="7300" y="7448"/>
                  </a:lnTo>
                  <a:lnTo>
                    <a:pt x="7375" y="7375"/>
                  </a:lnTo>
                  <a:lnTo>
                    <a:pt x="7448" y="7300"/>
                  </a:lnTo>
                  <a:lnTo>
                    <a:pt x="7519" y="7226"/>
                  </a:lnTo>
                  <a:lnTo>
                    <a:pt x="7588" y="7147"/>
                  </a:lnTo>
                  <a:lnTo>
                    <a:pt x="7655" y="7068"/>
                  </a:lnTo>
                  <a:lnTo>
                    <a:pt x="7720" y="6988"/>
                  </a:lnTo>
                  <a:lnTo>
                    <a:pt x="7783" y="6905"/>
                  </a:lnTo>
                  <a:lnTo>
                    <a:pt x="7843" y="6821"/>
                  </a:lnTo>
                  <a:lnTo>
                    <a:pt x="7902" y="6735"/>
                  </a:lnTo>
                  <a:lnTo>
                    <a:pt x="7960" y="6649"/>
                  </a:lnTo>
                  <a:lnTo>
                    <a:pt x="8015" y="6560"/>
                  </a:lnTo>
                  <a:lnTo>
                    <a:pt x="8069" y="6470"/>
                  </a:lnTo>
                  <a:lnTo>
                    <a:pt x="8119" y="6378"/>
                  </a:lnTo>
                  <a:lnTo>
                    <a:pt x="8169" y="6286"/>
                  </a:lnTo>
                  <a:lnTo>
                    <a:pt x="8215" y="6193"/>
                  </a:lnTo>
                  <a:lnTo>
                    <a:pt x="8259" y="6099"/>
                  </a:lnTo>
                  <a:lnTo>
                    <a:pt x="8301" y="6001"/>
                  </a:lnTo>
                  <a:lnTo>
                    <a:pt x="8341" y="5903"/>
                  </a:lnTo>
                  <a:lnTo>
                    <a:pt x="8379" y="5805"/>
                  </a:lnTo>
                  <a:lnTo>
                    <a:pt x="8414" y="5706"/>
                  </a:lnTo>
                  <a:lnTo>
                    <a:pt x="8446" y="5604"/>
                  </a:lnTo>
                  <a:lnTo>
                    <a:pt x="8477" y="5503"/>
                  </a:lnTo>
                  <a:lnTo>
                    <a:pt x="8504" y="5399"/>
                  </a:lnTo>
                  <a:lnTo>
                    <a:pt x="8531" y="5296"/>
                  </a:lnTo>
                  <a:lnTo>
                    <a:pt x="8554" y="5190"/>
                  </a:lnTo>
                  <a:lnTo>
                    <a:pt x="8573" y="5085"/>
                  </a:lnTo>
                  <a:lnTo>
                    <a:pt x="8590" y="4977"/>
                  </a:lnTo>
                  <a:lnTo>
                    <a:pt x="8606" y="4870"/>
                  </a:lnTo>
                  <a:lnTo>
                    <a:pt x="8619" y="4761"/>
                  </a:lnTo>
                  <a:lnTo>
                    <a:pt x="8629" y="4652"/>
                  </a:lnTo>
                  <a:lnTo>
                    <a:pt x="8634" y="4542"/>
                  </a:lnTo>
                  <a:lnTo>
                    <a:pt x="8640" y="4431"/>
                  </a:lnTo>
                  <a:lnTo>
                    <a:pt x="8640" y="4320"/>
                  </a:lnTo>
                  <a:lnTo>
                    <a:pt x="8640" y="4320"/>
                  </a:lnTo>
                  <a:lnTo>
                    <a:pt x="8640" y="0"/>
                  </a:lnTo>
                  <a:lnTo>
                    <a:pt x="8640" y="0"/>
                  </a:lnTo>
                  <a:lnTo>
                    <a:pt x="4320" y="0"/>
                  </a:lnTo>
                  <a:lnTo>
                    <a:pt x="4320" y="0"/>
                  </a:lnTo>
                  <a:close/>
                  <a:moveTo>
                    <a:pt x="4320" y="8370"/>
                  </a:moveTo>
                  <a:lnTo>
                    <a:pt x="4320" y="8370"/>
                  </a:lnTo>
                  <a:lnTo>
                    <a:pt x="4217" y="8368"/>
                  </a:lnTo>
                  <a:lnTo>
                    <a:pt x="4113" y="8364"/>
                  </a:lnTo>
                  <a:lnTo>
                    <a:pt x="4010" y="8356"/>
                  </a:lnTo>
                  <a:lnTo>
                    <a:pt x="3906" y="8349"/>
                  </a:lnTo>
                  <a:lnTo>
                    <a:pt x="3804" y="8337"/>
                  </a:lnTo>
                  <a:lnTo>
                    <a:pt x="3705" y="8322"/>
                  </a:lnTo>
                  <a:lnTo>
                    <a:pt x="3603" y="8307"/>
                  </a:lnTo>
                  <a:lnTo>
                    <a:pt x="3505" y="8287"/>
                  </a:lnTo>
                  <a:lnTo>
                    <a:pt x="3406" y="8264"/>
                  </a:lnTo>
                  <a:lnTo>
                    <a:pt x="3308" y="8241"/>
                  </a:lnTo>
                  <a:lnTo>
                    <a:pt x="3212" y="8215"/>
                  </a:lnTo>
                  <a:lnTo>
                    <a:pt x="3116" y="8188"/>
                  </a:lnTo>
                  <a:lnTo>
                    <a:pt x="3022" y="8157"/>
                  </a:lnTo>
                  <a:lnTo>
                    <a:pt x="2929" y="8123"/>
                  </a:lnTo>
                  <a:lnTo>
                    <a:pt x="2837" y="8088"/>
                  </a:lnTo>
                  <a:lnTo>
                    <a:pt x="2745" y="8052"/>
                  </a:lnTo>
                  <a:lnTo>
                    <a:pt x="2654" y="8011"/>
                  </a:lnTo>
                  <a:lnTo>
                    <a:pt x="2564" y="7969"/>
                  </a:lnTo>
                  <a:lnTo>
                    <a:pt x="2478" y="7925"/>
                  </a:lnTo>
                  <a:lnTo>
                    <a:pt x="2390" y="7881"/>
                  </a:lnTo>
                  <a:lnTo>
                    <a:pt x="2306" y="7833"/>
                  </a:lnTo>
                  <a:lnTo>
                    <a:pt x="2221" y="7783"/>
                  </a:lnTo>
                  <a:lnTo>
                    <a:pt x="2139" y="7732"/>
                  </a:lnTo>
                  <a:lnTo>
                    <a:pt x="2057" y="7678"/>
                  </a:lnTo>
                  <a:lnTo>
                    <a:pt x="1976" y="7622"/>
                  </a:lnTo>
                  <a:lnTo>
                    <a:pt x="1897" y="7565"/>
                  </a:lnTo>
                  <a:lnTo>
                    <a:pt x="1821" y="7505"/>
                  </a:lnTo>
                  <a:lnTo>
                    <a:pt x="1746" y="7444"/>
                  </a:lnTo>
                  <a:lnTo>
                    <a:pt x="1671" y="7381"/>
                  </a:lnTo>
                  <a:lnTo>
                    <a:pt x="1598" y="7318"/>
                  </a:lnTo>
                  <a:lnTo>
                    <a:pt x="1528" y="7250"/>
                  </a:lnTo>
                  <a:lnTo>
                    <a:pt x="1459" y="7183"/>
                  </a:lnTo>
                  <a:lnTo>
                    <a:pt x="1390" y="7114"/>
                  </a:lnTo>
                  <a:lnTo>
                    <a:pt x="1324" y="7042"/>
                  </a:lnTo>
                  <a:lnTo>
                    <a:pt x="1259" y="6969"/>
                  </a:lnTo>
                  <a:lnTo>
                    <a:pt x="1196" y="6896"/>
                  </a:lnTo>
                  <a:lnTo>
                    <a:pt x="1135" y="6819"/>
                  </a:lnTo>
                  <a:lnTo>
                    <a:pt x="1075" y="6743"/>
                  </a:lnTo>
                  <a:lnTo>
                    <a:pt x="1020" y="6664"/>
                  </a:lnTo>
                  <a:lnTo>
                    <a:pt x="964" y="6583"/>
                  </a:lnTo>
                  <a:lnTo>
                    <a:pt x="910" y="6503"/>
                  </a:lnTo>
                  <a:lnTo>
                    <a:pt x="859" y="6419"/>
                  </a:lnTo>
                  <a:lnTo>
                    <a:pt x="809" y="6336"/>
                  </a:lnTo>
                  <a:lnTo>
                    <a:pt x="761" y="6250"/>
                  </a:lnTo>
                  <a:lnTo>
                    <a:pt x="715" y="6164"/>
                  </a:lnTo>
                  <a:lnTo>
                    <a:pt x="671" y="6076"/>
                  </a:lnTo>
                  <a:lnTo>
                    <a:pt x="629" y="5986"/>
                  </a:lnTo>
                  <a:lnTo>
                    <a:pt x="590" y="5895"/>
                  </a:lnTo>
                  <a:lnTo>
                    <a:pt x="552" y="5805"/>
                  </a:lnTo>
                  <a:lnTo>
                    <a:pt x="517" y="5711"/>
                  </a:lnTo>
                  <a:lnTo>
                    <a:pt x="485" y="5619"/>
                  </a:lnTo>
                  <a:lnTo>
                    <a:pt x="454" y="5524"/>
                  </a:lnTo>
                  <a:lnTo>
                    <a:pt x="425" y="5428"/>
                  </a:lnTo>
                  <a:lnTo>
                    <a:pt x="399" y="5332"/>
                  </a:lnTo>
                  <a:lnTo>
                    <a:pt x="376" y="5234"/>
                  </a:lnTo>
                  <a:lnTo>
                    <a:pt x="355" y="5136"/>
                  </a:lnTo>
                  <a:lnTo>
                    <a:pt x="335" y="5037"/>
                  </a:lnTo>
                  <a:lnTo>
                    <a:pt x="318" y="4937"/>
                  </a:lnTo>
                  <a:lnTo>
                    <a:pt x="305" y="4836"/>
                  </a:lnTo>
                  <a:lnTo>
                    <a:pt x="293" y="4734"/>
                  </a:lnTo>
                  <a:lnTo>
                    <a:pt x="284" y="4632"/>
                  </a:lnTo>
                  <a:lnTo>
                    <a:pt x="278" y="4529"/>
                  </a:lnTo>
                  <a:lnTo>
                    <a:pt x="272" y="4425"/>
                  </a:lnTo>
                  <a:lnTo>
                    <a:pt x="272" y="4320"/>
                  </a:lnTo>
                  <a:lnTo>
                    <a:pt x="272" y="4320"/>
                  </a:lnTo>
                  <a:lnTo>
                    <a:pt x="272" y="4215"/>
                  </a:lnTo>
                  <a:lnTo>
                    <a:pt x="278" y="4111"/>
                  </a:lnTo>
                  <a:lnTo>
                    <a:pt x="284" y="4008"/>
                  </a:lnTo>
                  <a:lnTo>
                    <a:pt x="293" y="3906"/>
                  </a:lnTo>
                  <a:lnTo>
                    <a:pt x="305" y="3804"/>
                  </a:lnTo>
                  <a:lnTo>
                    <a:pt x="318" y="3703"/>
                  </a:lnTo>
                  <a:lnTo>
                    <a:pt x="335" y="3603"/>
                  </a:lnTo>
                  <a:lnTo>
                    <a:pt x="355" y="3504"/>
                  </a:lnTo>
                  <a:lnTo>
                    <a:pt x="376" y="3406"/>
                  </a:lnTo>
                  <a:lnTo>
                    <a:pt x="399" y="3308"/>
                  </a:lnTo>
                  <a:lnTo>
                    <a:pt x="425" y="3212"/>
                  </a:lnTo>
                  <a:lnTo>
                    <a:pt x="454" y="3116"/>
                  </a:lnTo>
                  <a:lnTo>
                    <a:pt x="485" y="3021"/>
                  </a:lnTo>
                  <a:lnTo>
                    <a:pt x="517" y="2929"/>
                  </a:lnTo>
                  <a:lnTo>
                    <a:pt x="552" y="2835"/>
                  </a:lnTo>
                  <a:lnTo>
                    <a:pt x="590" y="2745"/>
                  </a:lnTo>
                  <a:lnTo>
                    <a:pt x="629" y="2654"/>
                  </a:lnTo>
                  <a:lnTo>
                    <a:pt x="671" y="2564"/>
                  </a:lnTo>
                  <a:lnTo>
                    <a:pt x="715" y="2476"/>
                  </a:lnTo>
                  <a:lnTo>
                    <a:pt x="761" y="2390"/>
                  </a:lnTo>
                  <a:lnTo>
                    <a:pt x="809" y="2304"/>
                  </a:lnTo>
                  <a:lnTo>
                    <a:pt x="859" y="2221"/>
                  </a:lnTo>
                  <a:lnTo>
                    <a:pt x="910" y="2137"/>
                  </a:lnTo>
                  <a:lnTo>
                    <a:pt x="964" y="2057"/>
                  </a:lnTo>
                  <a:lnTo>
                    <a:pt x="1020" y="1976"/>
                  </a:lnTo>
                  <a:lnTo>
                    <a:pt x="1075" y="1897"/>
                  </a:lnTo>
                  <a:lnTo>
                    <a:pt x="1135" y="1821"/>
                  </a:lnTo>
                  <a:lnTo>
                    <a:pt x="1196" y="1744"/>
                  </a:lnTo>
                  <a:lnTo>
                    <a:pt x="1259" y="1671"/>
                  </a:lnTo>
                  <a:lnTo>
                    <a:pt x="1324" y="1598"/>
                  </a:lnTo>
                  <a:lnTo>
                    <a:pt x="1390" y="1526"/>
                  </a:lnTo>
                  <a:lnTo>
                    <a:pt x="1459" y="1457"/>
                  </a:lnTo>
                  <a:lnTo>
                    <a:pt x="1528" y="1390"/>
                  </a:lnTo>
                  <a:lnTo>
                    <a:pt x="1598" y="1322"/>
                  </a:lnTo>
                  <a:lnTo>
                    <a:pt x="1671" y="1259"/>
                  </a:lnTo>
                  <a:lnTo>
                    <a:pt x="1746" y="1196"/>
                  </a:lnTo>
                  <a:lnTo>
                    <a:pt x="1821" y="1135"/>
                  </a:lnTo>
                  <a:lnTo>
                    <a:pt x="1897" y="1075"/>
                  </a:lnTo>
                  <a:lnTo>
                    <a:pt x="1976" y="1018"/>
                  </a:lnTo>
                  <a:lnTo>
                    <a:pt x="2057" y="962"/>
                  </a:lnTo>
                  <a:lnTo>
                    <a:pt x="2139" y="908"/>
                  </a:lnTo>
                  <a:lnTo>
                    <a:pt x="2221" y="857"/>
                  </a:lnTo>
                  <a:lnTo>
                    <a:pt x="2306" y="807"/>
                  </a:lnTo>
                  <a:lnTo>
                    <a:pt x="2390" y="759"/>
                  </a:lnTo>
                  <a:lnTo>
                    <a:pt x="2478" y="715"/>
                  </a:lnTo>
                  <a:lnTo>
                    <a:pt x="2564" y="671"/>
                  </a:lnTo>
                  <a:lnTo>
                    <a:pt x="2654" y="629"/>
                  </a:lnTo>
                  <a:lnTo>
                    <a:pt x="2745" y="588"/>
                  </a:lnTo>
                  <a:lnTo>
                    <a:pt x="2837" y="552"/>
                  </a:lnTo>
                  <a:lnTo>
                    <a:pt x="2929" y="517"/>
                  </a:lnTo>
                  <a:lnTo>
                    <a:pt x="3022" y="483"/>
                  </a:lnTo>
                  <a:lnTo>
                    <a:pt x="3116" y="452"/>
                  </a:lnTo>
                  <a:lnTo>
                    <a:pt x="3212" y="425"/>
                  </a:lnTo>
                  <a:lnTo>
                    <a:pt x="3308" y="399"/>
                  </a:lnTo>
                  <a:lnTo>
                    <a:pt x="3406" y="376"/>
                  </a:lnTo>
                  <a:lnTo>
                    <a:pt x="3505" y="353"/>
                  </a:lnTo>
                  <a:lnTo>
                    <a:pt x="3603" y="333"/>
                  </a:lnTo>
                  <a:lnTo>
                    <a:pt x="3705" y="318"/>
                  </a:lnTo>
                  <a:lnTo>
                    <a:pt x="3804" y="303"/>
                  </a:lnTo>
                  <a:lnTo>
                    <a:pt x="3906" y="291"/>
                  </a:lnTo>
                  <a:lnTo>
                    <a:pt x="4010" y="284"/>
                  </a:lnTo>
                  <a:lnTo>
                    <a:pt x="4113" y="276"/>
                  </a:lnTo>
                  <a:lnTo>
                    <a:pt x="4217" y="272"/>
                  </a:lnTo>
                  <a:lnTo>
                    <a:pt x="4320" y="270"/>
                  </a:lnTo>
                  <a:lnTo>
                    <a:pt x="4320" y="270"/>
                  </a:lnTo>
                  <a:lnTo>
                    <a:pt x="4425" y="272"/>
                  </a:lnTo>
                  <a:lnTo>
                    <a:pt x="4529" y="276"/>
                  </a:lnTo>
                  <a:lnTo>
                    <a:pt x="4632" y="284"/>
                  </a:lnTo>
                  <a:lnTo>
                    <a:pt x="4734" y="291"/>
                  </a:lnTo>
                  <a:lnTo>
                    <a:pt x="4836" y="303"/>
                  </a:lnTo>
                  <a:lnTo>
                    <a:pt x="4937" y="318"/>
                  </a:lnTo>
                  <a:lnTo>
                    <a:pt x="5037" y="333"/>
                  </a:lnTo>
                  <a:lnTo>
                    <a:pt x="5136" y="353"/>
                  </a:lnTo>
                  <a:lnTo>
                    <a:pt x="5234" y="376"/>
                  </a:lnTo>
                  <a:lnTo>
                    <a:pt x="5332" y="399"/>
                  </a:lnTo>
                  <a:lnTo>
                    <a:pt x="5430" y="425"/>
                  </a:lnTo>
                  <a:lnTo>
                    <a:pt x="5526" y="452"/>
                  </a:lnTo>
                  <a:lnTo>
                    <a:pt x="5619" y="483"/>
                  </a:lnTo>
                  <a:lnTo>
                    <a:pt x="5713" y="517"/>
                  </a:lnTo>
                  <a:lnTo>
                    <a:pt x="5805" y="552"/>
                  </a:lnTo>
                  <a:lnTo>
                    <a:pt x="5897" y="588"/>
                  </a:lnTo>
                  <a:lnTo>
                    <a:pt x="5987" y="629"/>
                  </a:lnTo>
                  <a:lnTo>
                    <a:pt x="6076" y="671"/>
                  </a:lnTo>
                  <a:lnTo>
                    <a:pt x="6164" y="715"/>
                  </a:lnTo>
                  <a:lnTo>
                    <a:pt x="6250" y="759"/>
                  </a:lnTo>
                  <a:lnTo>
                    <a:pt x="6336" y="807"/>
                  </a:lnTo>
                  <a:lnTo>
                    <a:pt x="6421" y="857"/>
                  </a:lnTo>
                  <a:lnTo>
                    <a:pt x="6503" y="908"/>
                  </a:lnTo>
                  <a:lnTo>
                    <a:pt x="6583" y="962"/>
                  </a:lnTo>
                  <a:lnTo>
                    <a:pt x="6664" y="1018"/>
                  </a:lnTo>
                  <a:lnTo>
                    <a:pt x="6743" y="1075"/>
                  </a:lnTo>
                  <a:lnTo>
                    <a:pt x="6821" y="1135"/>
                  </a:lnTo>
                  <a:lnTo>
                    <a:pt x="6896" y="1196"/>
                  </a:lnTo>
                  <a:lnTo>
                    <a:pt x="6971" y="1259"/>
                  </a:lnTo>
                  <a:lnTo>
                    <a:pt x="7043" y="1322"/>
                  </a:lnTo>
                  <a:lnTo>
                    <a:pt x="7114" y="1390"/>
                  </a:lnTo>
                  <a:lnTo>
                    <a:pt x="7183" y="1457"/>
                  </a:lnTo>
                  <a:lnTo>
                    <a:pt x="7252" y="1526"/>
                  </a:lnTo>
                  <a:lnTo>
                    <a:pt x="7318" y="1598"/>
                  </a:lnTo>
                  <a:lnTo>
                    <a:pt x="7383" y="1671"/>
                  </a:lnTo>
                  <a:lnTo>
                    <a:pt x="7444" y="1744"/>
                  </a:lnTo>
                  <a:lnTo>
                    <a:pt x="7505" y="1821"/>
                  </a:lnTo>
                  <a:lnTo>
                    <a:pt x="7565" y="1897"/>
                  </a:lnTo>
                  <a:lnTo>
                    <a:pt x="7622" y="1976"/>
                  </a:lnTo>
                  <a:lnTo>
                    <a:pt x="7678" y="2057"/>
                  </a:lnTo>
                  <a:lnTo>
                    <a:pt x="7732" y="2137"/>
                  </a:lnTo>
                  <a:lnTo>
                    <a:pt x="7783" y="2221"/>
                  </a:lnTo>
                  <a:lnTo>
                    <a:pt x="7833" y="2304"/>
                  </a:lnTo>
                  <a:lnTo>
                    <a:pt x="7881" y="2390"/>
                  </a:lnTo>
                  <a:lnTo>
                    <a:pt x="7927" y="2476"/>
                  </a:lnTo>
                  <a:lnTo>
                    <a:pt x="7971" y="2564"/>
                  </a:lnTo>
                  <a:lnTo>
                    <a:pt x="8011" y="2654"/>
                  </a:lnTo>
                  <a:lnTo>
                    <a:pt x="8052" y="2745"/>
                  </a:lnTo>
                  <a:lnTo>
                    <a:pt x="8088" y="2835"/>
                  </a:lnTo>
                  <a:lnTo>
                    <a:pt x="8124" y="2929"/>
                  </a:lnTo>
                  <a:lnTo>
                    <a:pt x="8157" y="3021"/>
                  </a:lnTo>
                  <a:lnTo>
                    <a:pt x="8188" y="3116"/>
                  </a:lnTo>
                  <a:lnTo>
                    <a:pt x="8216" y="3212"/>
                  </a:lnTo>
                  <a:lnTo>
                    <a:pt x="8241" y="3308"/>
                  </a:lnTo>
                  <a:lnTo>
                    <a:pt x="8266" y="3406"/>
                  </a:lnTo>
                  <a:lnTo>
                    <a:pt x="8287" y="3504"/>
                  </a:lnTo>
                  <a:lnTo>
                    <a:pt x="8307" y="3603"/>
                  </a:lnTo>
                  <a:lnTo>
                    <a:pt x="8322" y="3703"/>
                  </a:lnTo>
                  <a:lnTo>
                    <a:pt x="8337" y="3804"/>
                  </a:lnTo>
                  <a:lnTo>
                    <a:pt x="8349" y="3906"/>
                  </a:lnTo>
                  <a:lnTo>
                    <a:pt x="8358" y="4008"/>
                  </a:lnTo>
                  <a:lnTo>
                    <a:pt x="8364" y="4111"/>
                  </a:lnTo>
                  <a:lnTo>
                    <a:pt x="8368" y="4215"/>
                  </a:lnTo>
                  <a:lnTo>
                    <a:pt x="8370" y="4320"/>
                  </a:lnTo>
                  <a:lnTo>
                    <a:pt x="8370" y="4320"/>
                  </a:lnTo>
                  <a:lnTo>
                    <a:pt x="8368" y="4425"/>
                  </a:lnTo>
                  <a:lnTo>
                    <a:pt x="8364" y="4529"/>
                  </a:lnTo>
                  <a:lnTo>
                    <a:pt x="8358" y="4632"/>
                  </a:lnTo>
                  <a:lnTo>
                    <a:pt x="8349" y="4734"/>
                  </a:lnTo>
                  <a:lnTo>
                    <a:pt x="8337" y="4836"/>
                  </a:lnTo>
                  <a:lnTo>
                    <a:pt x="8322" y="4937"/>
                  </a:lnTo>
                  <a:lnTo>
                    <a:pt x="8307" y="5037"/>
                  </a:lnTo>
                  <a:lnTo>
                    <a:pt x="8287" y="5136"/>
                  </a:lnTo>
                  <a:lnTo>
                    <a:pt x="8266" y="5234"/>
                  </a:lnTo>
                  <a:lnTo>
                    <a:pt x="8241" y="5332"/>
                  </a:lnTo>
                  <a:lnTo>
                    <a:pt x="8216" y="5428"/>
                  </a:lnTo>
                  <a:lnTo>
                    <a:pt x="8188" y="5524"/>
                  </a:lnTo>
                  <a:lnTo>
                    <a:pt x="8157" y="5619"/>
                  </a:lnTo>
                  <a:lnTo>
                    <a:pt x="8124" y="5711"/>
                  </a:lnTo>
                  <a:lnTo>
                    <a:pt x="8088" y="5805"/>
                  </a:lnTo>
                  <a:lnTo>
                    <a:pt x="8052" y="5895"/>
                  </a:lnTo>
                  <a:lnTo>
                    <a:pt x="8011" y="5986"/>
                  </a:lnTo>
                  <a:lnTo>
                    <a:pt x="7971" y="6076"/>
                  </a:lnTo>
                  <a:lnTo>
                    <a:pt x="7927" y="6164"/>
                  </a:lnTo>
                  <a:lnTo>
                    <a:pt x="7881" y="6250"/>
                  </a:lnTo>
                  <a:lnTo>
                    <a:pt x="7833" y="6336"/>
                  </a:lnTo>
                  <a:lnTo>
                    <a:pt x="7783" y="6419"/>
                  </a:lnTo>
                  <a:lnTo>
                    <a:pt x="7732" y="6503"/>
                  </a:lnTo>
                  <a:lnTo>
                    <a:pt x="7678" y="6583"/>
                  </a:lnTo>
                  <a:lnTo>
                    <a:pt x="7622" y="6664"/>
                  </a:lnTo>
                  <a:lnTo>
                    <a:pt x="7565" y="6743"/>
                  </a:lnTo>
                  <a:lnTo>
                    <a:pt x="7505" y="6819"/>
                  </a:lnTo>
                  <a:lnTo>
                    <a:pt x="7444" y="6896"/>
                  </a:lnTo>
                  <a:lnTo>
                    <a:pt x="7383" y="6969"/>
                  </a:lnTo>
                  <a:lnTo>
                    <a:pt x="7318" y="7042"/>
                  </a:lnTo>
                  <a:lnTo>
                    <a:pt x="7252" y="7114"/>
                  </a:lnTo>
                  <a:lnTo>
                    <a:pt x="7183" y="7183"/>
                  </a:lnTo>
                  <a:lnTo>
                    <a:pt x="7114" y="7250"/>
                  </a:lnTo>
                  <a:lnTo>
                    <a:pt x="7043" y="7318"/>
                  </a:lnTo>
                  <a:lnTo>
                    <a:pt x="6971" y="7381"/>
                  </a:lnTo>
                  <a:lnTo>
                    <a:pt x="6896" y="7444"/>
                  </a:lnTo>
                  <a:lnTo>
                    <a:pt x="6821" y="7505"/>
                  </a:lnTo>
                  <a:lnTo>
                    <a:pt x="6743" y="7565"/>
                  </a:lnTo>
                  <a:lnTo>
                    <a:pt x="6664" y="7622"/>
                  </a:lnTo>
                  <a:lnTo>
                    <a:pt x="6583" y="7678"/>
                  </a:lnTo>
                  <a:lnTo>
                    <a:pt x="6503" y="7732"/>
                  </a:lnTo>
                  <a:lnTo>
                    <a:pt x="6421" y="7783"/>
                  </a:lnTo>
                  <a:lnTo>
                    <a:pt x="6336" y="7833"/>
                  </a:lnTo>
                  <a:lnTo>
                    <a:pt x="6250" y="7881"/>
                  </a:lnTo>
                  <a:lnTo>
                    <a:pt x="6164" y="7925"/>
                  </a:lnTo>
                  <a:lnTo>
                    <a:pt x="6076" y="7969"/>
                  </a:lnTo>
                  <a:lnTo>
                    <a:pt x="5987" y="8011"/>
                  </a:lnTo>
                  <a:lnTo>
                    <a:pt x="5897" y="8052"/>
                  </a:lnTo>
                  <a:lnTo>
                    <a:pt x="5805" y="8088"/>
                  </a:lnTo>
                  <a:lnTo>
                    <a:pt x="5713" y="8123"/>
                  </a:lnTo>
                  <a:lnTo>
                    <a:pt x="5619" y="8157"/>
                  </a:lnTo>
                  <a:lnTo>
                    <a:pt x="5526" y="8188"/>
                  </a:lnTo>
                  <a:lnTo>
                    <a:pt x="5430" y="8215"/>
                  </a:lnTo>
                  <a:lnTo>
                    <a:pt x="5332" y="8241"/>
                  </a:lnTo>
                  <a:lnTo>
                    <a:pt x="5234" y="8264"/>
                  </a:lnTo>
                  <a:lnTo>
                    <a:pt x="5136" y="8287"/>
                  </a:lnTo>
                  <a:lnTo>
                    <a:pt x="5037" y="8307"/>
                  </a:lnTo>
                  <a:lnTo>
                    <a:pt x="4937" y="8322"/>
                  </a:lnTo>
                  <a:lnTo>
                    <a:pt x="4836" y="8337"/>
                  </a:lnTo>
                  <a:lnTo>
                    <a:pt x="4734" y="8349"/>
                  </a:lnTo>
                  <a:lnTo>
                    <a:pt x="4632" y="8356"/>
                  </a:lnTo>
                  <a:lnTo>
                    <a:pt x="4529" y="8364"/>
                  </a:lnTo>
                  <a:lnTo>
                    <a:pt x="4425" y="8368"/>
                  </a:lnTo>
                  <a:lnTo>
                    <a:pt x="4320" y="8370"/>
                  </a:lnTo>
                  <a:lnTo>
                    <a:pt x="4320" y="8370"/>
                  </a:lnTo>
                  <a:close/>
                </a:path>
              </a:pathLst>
            </a:custGeom>
            <a:solidFill>
              <a:srgbClr val="4646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87172F-5152-4125-B1C5-D2AD5B00A987}"/>
                </a:ext>
              </a:extLst>
            </p:cNvPr>
            <p:cNvSpPr txBox="1"/>
            <p:nvPr/>
          </p:nvSpPr>
          <p:spPr>
            <a:xfrm>
              <a:off x="2635808" y="4299417"/>
              <a:ext cx="858716" cy="4036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CI" pitchFamily="50" charset="0"/>
                  <a:ea typeface="+mn-ea"/>
                  <a:cs typeface="Arial Narrow"/>
                </a:rPr>
                <a:t>C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25F366-11A1-433F-BFB8-BC1D2CB24DA6}"/>
              </a:ext>
            </a:extLst>
          </p:cNvPr>
          <p:cNvGrpSpPr/>
          <p:nvPr userDrawn="1"/>
        </p:nvGrpSpPr>
        <p:grpSpPr>
          <a:xfrm>
            <a:off x="415925" y="152400"/>
            <a:ext cx="5410200" cy="3484878"/>
            <a:chOff x="744538" y="963613"/>
            <a:chExt cx="7654925" cy="4930775"/>
          </a:xfrm>
          <a:solidFill>
            <a:schemeClr val="accent3">
              <a:lumMod val="60000"/>
              <a:lumOff val="40000"/>
            </a:schemeClr>
          </a:solidFill>
          <a:effectLst/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61328C1-3230-4657-81E4-D08A70EB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2700338"/>
              <a:ext cx="50800" cy="3492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2CBD1144-D36B-41C5-8544-865E6D7B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021138"/>
              <a:ext cx="168275" cy="327025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6ED939A-692F-421C-A8DF-ED6C313B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3979863"/>
              <a:ext cx="152400" cy="190500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6691FAB-8E48-48C4-9206-7F104EA9A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475163"/>
              <a:ext cx="222250" cy="187325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DA6F45E-7E71-4155-A735-5DF64F26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4522788"/>
              <a:ext cx="212725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B7B5E0B1-2E4E-4980-9655-3689FA0D2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4325938"/>
              <a:ext cx="88900" cy="111125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570C8E4-1C1D-47EE-9BC3-813CC9E1D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322763"/>
              <a:ext cx="203200" cy="127000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4A4D6E3-77B9-412F-B36F-F96F2304D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4376738"/>
              <a:ext cx="212725" cy="18097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B1F6D607-F381-4A50-AD5F-5C607DB2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360863"/>
              <a:ext cx="2857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260708D-21F3-4F49-9D7C-10B25D5B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6420BEA1-DF9C-4442-A465-80C8E524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3963988"/>
              <a:ext cx="152400" cy="323850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51FFCE95-070B-4A99-94D4-D912B8834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3846513"/>
              <a:ext cx="190500" cy="406400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E383EC1C-3FF1-4E92-B908-4AF175BE7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4154488"/>
              <a:ext cx="111125" cy="920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F4E8C1D1-1F94-4B09-9A2A-0F9E8EF7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3586163"/>
              <a:ext cx="73025" cy="11112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82D1E776-4D3A-4616-B9C0-47569ACB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3462338"/>
              <a:ext cx="136525" cy="1460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79D9402B-ABF9-4AB7-88BA-CD7B71459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4710113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3CC10E43-156D-4032-BE6A-C4EF3BAA9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706938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EF2EACD6-856F-427B-B08E-DCBBF739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03763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E8F3049D-CE91-4461-B55D-AA1C17B87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4760913"/>
              <a:ext cx="952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2EE597CA-1766-4027-80C9-B0F1F12E8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82123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50D322C0-5959-411B-BC25-B908C20BD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5008563"/>
              <a:ext cx="635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A8A3F6BE-C986-4792-AC22-0F45BC8C5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50688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CB648A0C-6EC1-4288-BA73-ED3863D35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5275263"/>
              <a:ext cx="317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7BB69869-DDD8-4E68-B45E-991F941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386388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E94757EF-EAAC-4C28-A229-4C76B8E8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5402263"/>
              <a:ext cx="95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F4235B27-672F-4C1D-A112-655162A7D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5411788"/>
              <a:ext cx="76200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1CF0B2CE-D0EC-4F11-9C23-76D0432A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4906963"/>
              <a:ext cx="63500" cy="508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1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30" y="20"/>
                </a:cxn>
                <a:cxn ang="0">
                  <a:pos x="36" y="26"/>
                </a:cxn>
                <a:cxn ang="0">
                  <a:pos x="38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34" y="28"/>
                </a:cxn>
                <a:cxn ang="0">
                  <a:pos x="28" y="26"/>
                </a:cxn>
                <a:cxn ang="0">
                  <a:pos x="28" y="24"/>
                </a:cxn>
                <a:cxn ang="0">
                  <a:pos x="16" y="18"/>
                </a:cxn>
                <a:cxn ang="0">
                  <a:pos x="14" y="16"/>
                </a:cxn>
                <a:cxn ang="0">
                  <a:pos x="14" y="16"/>
                </a:cxn>
              </a:cxnLst>
              <a:rect l="0" t="0" r="r" b="b"/>
              <a:pathLst>
                <a:path w="40" h="32">
                  <a:moveTo>
                    <a:pt x="14" y="16"/>
                  </a:moveTo>
                  <a:lnTo>
                    <a:pt x="10" y="1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5B590173-2B6E-4A1F-A45C-B687225B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4783138"/>
              <a:ext cx="127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8" y="10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1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9DE8A8CD-8CEE-40B4-919C-5467DAF38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80853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394F35B6-DE47-4803-9F3A-324587C8A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799013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F4135AB2-D20A-4E6D-A64C-0E4DC159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48117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2A04D086-3310-4E92-B6A6-14819328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8466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F1CA5ACF-09AA-4D83-94CB-DB91C972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48688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45C75DD7-EC07-434B-B032-5FAF95EE5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8847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6EC45356-D270-4897-B716-124BC5F8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49164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DEDFDC4F-6C3F-4106-A432-0FB73DD8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493236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BE7DDF50-6D79-45B0-85C0-E380175F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4840288"/>
              <a:ext cx="25400" cy="190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12">
                  <a:moveTo>
                    <a:pt x="8" y="2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6347614B-2D21-48DD-BD4E-BC216BC3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814888"/>
              <a:ext cx="31750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20" h="12">
                  <a:moveTo>
                    <a:pt x="4" y="4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58EE97D1-5051-4757-9B34-ED8759815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5713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72DD3A1D-B34F-4829-A464-08369A9C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558958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4CEE79F-66F3-43B8-B1AD-86E2F777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5408613"/>
              <a:ext cx="165100" cy="177800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C7301EF4-D01B-41B5-BD8C-A6D269E8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5246688"/>
              <a:ext cx="120650" cy="1905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BAB8BBAD-87BA-4D61-8AE9-9950897B9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697413"/>
              <a:ext cx="860425" cy="669925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48">
              <a:extLst>
                <a:ext uri="{FF2B5EF4-FFF2-40B4-BE49-F238E27FC236}">
                  <a16:creationId xmlns:a16="http://schemas.microsoft.com/office/drawing/2014/main" id="{34FDE1D8-EDE5-4FE9-A57D-DB257A4B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588" y="3938588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7A1C230B-AC8D-41A6-A75F-6772D144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4719638"/>
              <a:ext cx="952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2C426BC5-9CBE-477A-9643-88055225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4592638"/>
              <a:ext cx="196850" cy="6350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4CA17F63-26FE-4626-BA89-CB61FE7A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E53BF3A3-E059-42AE-BF4D-393BE57DD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4227513"/>
              <a:ext cx="47625" cy="635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5C5E6385-57BB-4A8C-BC50-9D5DF435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148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D3CF139A-BECC-431E-808B-EF149E67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208463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7479B3EB-0F42-4FFF-9D1E-AF43BB9E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1830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C6F829D9-AC1B-4B52-BF67-B72ACDF59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068763"/>
              <a:ext cx="88900" cy="133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E802A0EA-A651-431A-B948-9A53D411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481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A4F49279-C860-4D0C-8CB1-99572CE9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17988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983950B3-1D2D-4F7A-81F8-6A6892B2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98938"/>
              <a:ext cx="31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D50A0FD2-5879-4D94-BEFC-A630428AA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0211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AE670AEE-C290-48FF-85FC-F0A1AADC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202113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2EFF6A9C-8F45-48DE-A4C0-04C7409E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02113"/>
              <a:ext cx="28575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CAB19C45-563B-4451-B322-FE1C891D9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148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64">
              <a:extLst>
                <a:ext uri="{FF2B5EF4-FFF2-40B4-BE49-F238E27FC236}">
                  <a16:creationId xmlns:a16="http://schemas.microsoft.com/office/drawing/2014/main" id="{318142D2-661A-4469-8FD0-BB75C6A8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237038"/>
              <a:ext cx="25400" cy="412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AF98FE8D-35F7-47C3-A936-7E670E28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24338"/>
              <a:ext cx="1905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66">
              <a:extLst>
                <a:ext uri="{FF2B5EF4-FFF2-40B4-BE49-F238E27FC236}">
                  <a16:creationId xmlns:a16="http://schemas.microsoft.com/office/drawing/2014/main" id="{93D6D1C1-9516-486E-B99B-D1C3026DF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4230688"/>
              <a:ext cx="127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67">
              <a:extLst>
                <a:ext uri="{FF2B5EF4-FFF2-40B4-BE49-F238E27FC236}">
                  <a16:creationId xmlns:a16="http://schemas.microsoft.com/office/drawing/2014/main" id="{2B9D52A6-302F-4F81-AB22-986DAD13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4252913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68">
              <a:extLst>
                <a:ext uri="{FF2B5EF4-FFF2-40B4-BE49-F238E27FC236}">
                  <a16:creationId xmlns:a16="http://schemas.microsoft.com/office/drawing/2014/main" id="{C335B98F-832B-46C9-9B25-DB2887FB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262438"/>
              <a:ext cx="98425" cy="889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DE17787C-EABF-4976-B8D7-44A107E7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3259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AE636434-5C38-496B-AB42-9BBCF6FFF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4341813"/>
              <a:ext cx="1270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A9EA5FC5-6AD8-4CCB-BE73-AEB7138AE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357688"/>
              <a:ext cx="952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B3525B11-C0D4-470B-8DE4-CA84D98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148138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04FFA239-8E65-4571-AB41-FAEF3A7E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4179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420C6B0E-1368-45CA-9E25-8006BA647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75">
              <a:extLst>
                <a:ext uri="{FF2B5EF4-FFF2-40B4-BE49-F238E27FC236}">
                  <a16:creationId xmlns:a16="http://schemas.microsoft.com/office/drawing/2014/main" id="{C8C973F4-6A93-49BC-9D12-DE0419C31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213" y="4265613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D3781657-58D2-413E-BC27-20C1E4C4C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9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77">
              <a:extLst>
                <a:ext uri="{FF2B5EF4-FFF2-40B4-BE49-F238E27FC236}">
                  <a16:creationId xmlns:a16="http://schemas.microsoft.com/office/drawing/2014/main" id="{DD79B1AD-9955-46EA-B751-4BD7713C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43545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id="{6B9DC96B-98B2-46CA-BEFC-A89D1C7C8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5100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E6645C32-12B5-43C1-9087-9A4800ED8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8" y="44973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id="{45155820-3B96-4CFE-AAE0-F8D4D625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451961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id="{39289BFE-EEB9-4E7F-ADC5-A5876BE53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525963"/>
              <a:ext cx="5080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82">
              <a:extLst>
                <a:ext uri="{FF2B5EF4-FFF2-40B4-BE49-F238E27FC236}">
                  <a16:creationId xmlns:a16="http://schemas.microsoft.com/office/drawing/2014/main" id="{5E2CF74C-8CFC-4AB5-B030-1A3C39D49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57993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83">
              <a:extLst>
                <a:ext uri="{FF2B5EF4-FFF2-40B4-BE49-F238E27FC236}">
                  <a16:creationId xmlns:a16="http://schemas.microsoft.com/office/drawing/2014/main" id="{3B5273FB-7E58-4405-BB6D-8D7F2D99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45862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84">
              <a:extLst>
                <a:ext uri="{FF2B5EF4-FFF2-40B4-BE49-F238E27FC236}">
                  <a16:creationId xmlns:a16="http://schemas.microsoft.com/office/drawing/2014/main" id="{78003F5F-5821-4E7F-B746-E2D975D8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13" y="4557713"/>
              <a:ext cx="88900" cy="444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85">
              <a:extLst>
                <a:ext uri="{FF2B5EF4-FFF2-40B4-BE49-F238E27FC236}">
                  <a16:creationId xmlns:a16="http://schemas.microsoft.com/office/drawing/2014/main" id="{BB92E806-1B86-49C4-ACC6-35284499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457358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86">
              <a:extLst>
                <a:ext uri="{FF2B5EF4-FFF2-40B4-BE49-F238E27FC236}">
                  <a16:creationId xmlns:a16="http://schemas.microsoft.com/office/drawing/2014/main" id="{7DCC9340-9436-4CCB-BAB1-051161AFD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4583113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87">
              <a:extLst>
                <a:ext uri="{FF2B5EF4-FFF2-40B4-BE49-F238E27FC236}">
                  <a16:creationId xmlns:a16="http://schemas.microsoft.com/office/drawing/2014/main" id="{99EB5DC6-47E3-45E8-98CD-A628855EB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08513"/>
              <a:ext cx="222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88">
              <a:extLst>
                <a:ext uri="{FF2B5EF4-FFF2-40B4-BE49-F238E27FC236}">
                  <a16:creationId xmlns:a16="http://schemas.microsoft.com/office/drawing/2014/main" id="{17512DC8-1C49-4AC3-8587-58D2F300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62756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89">
              <a:extLst>
                <a:ext uri="{FF2B5EF4-FFF2-40B4-BE49-F238E27FC236}">
                  <a16:creationId xmlns:a16="http://schemas.microsoft.com/office/drawing/2014/main" id="{8028FA7F-1696-497C-8860-B3E3AADA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46339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90">
              <a:extLst>
                <a:ext uri="{FF2B5EF4-FFF2-40B4-BE49-F238E27FC236}">
                  <a16:creationId xmlns:a16="http://schemas.microsoft.com/office/drawing/2014/main" id="{6EBADCB0-CFF6-429F-8C94-2961D12F5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37088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91">
              <a:extLst>
                <a:ext uri="{FF2B5EF4-FFF2-40B4-BE49-F238E27FC236}">
                  <a16:creationId xmlns:a16="http://schemas.microsoft.com/office/drawing/2014/main" id="{2B7392DE-9BFF-4680-A708-C0458CDD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46466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92">
              <a:extLst>
                <a:ext uri="{FF2B5EF4-FFF2-40B4-BE49-F238E27FC236}">
                  <a16:creationId xmlns:a16="http://schemas.microsoft.com/office/drawing/2014/main" id="{6C49E8FB-6C8B-469A-AEE4-40C40FEB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46497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93">
              <a:extLst>
                <a:ext uri="{FF2B5EF4-FFF2-40B4-BE49-F238E27FC236}">
                  <a16:creationId xmlns:a16="http://schemas.microsoft.com/office/drawing/2014/main" id="{FBF457A7-5AF6-4E03-8053-E87EA0FD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4627563"/>
              <a:ext cx="254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94">
              <a:extLst>
                <a:ext uri="{FF2B5EF4-FFF2-40B4-BE49-F238E27FC236}">
                  <a16:creationId xmlns:a16="http://schemas.microsoft.com/office/drawing/2014/main" id="{3F9EDDE6-2BCF-4580-B6B9-9F6F98B2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4646613"/>
              <a:ext cx="19050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95">
              <a:extLst>
                <a:ext uri="{FF2B5EF4-FFF2-40B4-BE49-F238E27FC236}">
                  <a16:creationId xmlns:a16="http://schemas.microsoft.com/office/drawing/2014/main" id="{7E14DDF0-948C-482C-BF7E-226D68EE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96">
              <a:extLst>
                <a:ext uri="{FF2B5EF4-FFF2-40B4-BE49-F238E27FC236}">
                  <a16:creationId xmlns:a16="http://schemas.microsoft.com/office/drawing/2014/main" id="{837798C1-2F70-4FD6-A921-0A3BA48B2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4665663"/>
              <a:ext cx="254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97">
              <a:extLst>
                <a:ext uri="{FF2B5EF4-FFF2-40B4-BE49-F238E27FC236}">
                  <a16:creationId xmlns:a16="http://schemas.microsoft.com/office/drawing/2014/main" id="{74B7947F-95F0-4344-B3FD-1DB78E69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4684713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98">
              <a:extLst>
                <a:ext uri="{FF2B5EF4-FFF2-40B4-BE49-F238E27FC236}">
                  <a16:creationId xmlns:a16="http://schemas.microsoft.com/office/drawing/2014/main" id="{C7EDFC71-E545-426D-BF63-452CB106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46593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99">
              <a:extLst>
                <a:ext uri="{FF2B5EF4-FFF2-40B4-BE49-F238E27FC236}">
                  <a16:creationId xmlns:a16="http://schemas.microsoft.com/office/drawing/2014/main" id="{9FAABFB8-2FA9-4643-BC4B-52308576B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46656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00">
              <a:extLst>
                <a:ext uri="{FF2B5EF4-FFF2-40B4-BE49-F238E27FC236}">
                  <a16:creationId xmlns:a16="http://schemas.microsoft.com/office/drawing/2014/main" id="{9891CB55-7C28-41DA-9B63-3017BEC8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46751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01">
              <a:extLst>
                <a:ext uri="{FF2B5EF4-FFF2-40B4-BE49-F238E27FC236}">
                  <a16:creationId xmlns:a16="http://schemas.microsoft.com/office/drawing/2014/main" id="{149DC26E-D084-47CF-A3D2-D35E64CF8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44846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02">
              <a:extLst>
                <a:ext uri="{FF2B5EF4-FFF2-40B4-BE49-F238E27FC236}">
                  <a16:creationId xmlns:a16="http://schemas.microsoft.com/office/drawing/2014/main" id="{77988036-931F-4235-8D7F-FC0BA83E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4503738"/>
              <a:ext cx="2540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03">
              <a:extLst>
                <a:ext uri="{FF2B5EF4-FFF2-40B4-BE49-F238E27FC236}">
                  <a16:creationId xmlns:a16="http://schemas.microsoft.com/office/drawing/2014/main" id="{E9BB09D0-2C7A-4009-95C5-8708D45B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468813"/>
              <a:ext cx="190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69E51C54-53DB-4172-9586-06826093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45037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05">
              <a:extLst>
                <a:ext uri="{FF2B5EF4-FFF2-40B4-BE49-F238E27FC236}">
                  <a16:creationId xmlns:a16="http://schemas.microsoft.com/office/drawing/2014/main" id="{045D9B42-A9D5-4A2D-8617-1D95D7A5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52913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EE53D7D6-989E-4435-BAF5-6ED88135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5831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07">
              <a:extLst>
                <a:ext uri="{FF2B5EF4-FFF2-40B4-BE49-F238E27FC236}">
                  <a16:creationId xmlns:a16="http://schemas.microsoft.com/office/drawing/2014/main" id="{D4716196-3C94-4ADA-811F-6221DB82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4583113"/>
              <a:ext cx="9525" cy="190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08">
              <a:extLst>
                <a:ext uri="{FF2B5EF4-FFF2-40B4-BE49-F238E27FC236}">
                  <a16:creationId xmlns:a16="http://schemas.microsoft.com/office/drawing/2014/main" id="{A6A3E37F-A3DF-42D6-8ABF-63D63C79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460216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09">
              <a:extLst>
                <a:ext uri="{FF2B5EF4-FFF2-40B4-BE49-F238E27FC236}">
                  <a16:creationId xmlns:a16="http://schemas.microsoft.com/office/drawing/2014/main" id="{74368B05-9505-4953-B3AB-6D2CBA08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4621213"/>
              <a:ext cx="9525" cy="190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2A5500F1-517E-4393-A6AC-95F40C9C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46339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11">
              <a:extLst>
                <a:ext uri="{FF2B5EF4-FFF2-40B4-BE49-F238E27FC236}">
                  <a16:creationId xmlns:a16="http://schemas.microsoft.com/office/drawing/2014/main" id="{BD833088-199F-40F1-986C-6DAA8144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013" y="4621213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12">
              <a:extLst>
                <a:ext uri="{FF2B5EF4-FFF2-40B4-BE49-F238E27FC236}">
                  <a16:creationId xmlns:a16="http://schemas.microsoft.com/office/drawing/2014/main" id="{8BD0FA07-1C0A-4196-86F7-3B7F79A5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4627563"/>
              <a:ext cx="222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13">
              <a:extLst>
                <a:ext uri="{FF2B5EF4-FFF2-40B4-BE49-F238E27FC236}">
                  <a16:creationId xmlns:a16="http://schemas.microsoft.com/office/drawing/2014/main" id="{5E88C112-9BE8-4713-8CF9-E0508BB9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4646613"/>
              <a:ext cx="76200" cy="41275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14">
              <a:extLst>
                <a:ext uri="{FF2B5EF4-FFF2-40B4-BE49-F238E27FC236}">
                  <a16:creationId xmlns:a16="http://schemas.microsoft.com/office/drawing/2014/main" id="{01C9135F-93AC-44AE-9117-35BE5AEB0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691063"/>
              <a:ext cx="1270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15">
              <a:extLst>
                <a:ext uri="{FF2B5EF4-FFF2-40B4-BE49-F238E27FC236}">
                  <a16:creationId xmlns:a16="http://schemas.microsoft.com/office/drawing/2014/main" id="{8311BEF9-672E-4922-BFF1-B048099C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640263"/>
              <a:ext cx="1270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16">
              <a:extLst>
                <a:ext uri="{FF2B5EF4-FFF2-40B4-BE49-F238E27FC236}">
                  <a16:creationId xmlns:a16="http://schemas.microsoft.com/office/drawing/2014/main" id="{6EF4F8C9-EFD6-4F01-943D-F28CBCB1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64343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17">
              <a:extLst>
                <a:ext uri="{FF2B5EF4-FFF2-40B4-BE49-F238E27FC236}">
                  <a16:creationId xmlns:a16="http://schemas.microsoft.com/office/drawing/2014/main" id="{ACCB6DC4-64CE-4951-8200-8FEBACA9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643438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18">
              <a:extLst>
                <a:ext uri="{FF2B5EF4-FFF2-40B4-BE49-F238E27FC236}">
                  <a16:creationId xmlns:a16="http://schemas.microsoft.com/office/drawing/2014/main" id="{5DCF993F-8D85-45F2-AA64-9802A329B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640263"/>
              <a:ext cx="66675" cy="190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19">
              <a:extLst>
                <a:ext uri="{FF2B5EF4-FFF2-40B4-BE49-F238E27FC236}">
                  <a16:creationId xmlns:a16="http://schemas.microsoft.com/office/drawing/2014/main" id="{5197AE11-02F8-4179-8859-14F7FCA5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4665663"/>
              <a:ext cx="3810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20">
              <a:extLst>
                <a:ext uri="{FF2B5EF4-FFF2-40B4-BE49-F238E27FC236}">
                  <a16:creationId xmlns:a16="http://schemas.microsoft.com/office/drawing/2014/main" id="{09DA207A-8291-47CA-A915-32D6821B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4640263"/>
              <a:ext cx="50800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21">
              <a:extLst>
                <a:ext uri="{FF2B5EF4-FFF2-40B4-BE49-F238E27FC236}">
                  <a16:creationId xmlns:a16="http://schemas.microsoft.com/office/drawing/2014/main" id="{48B9536F-82AD-4E67-8A99-D7D81F90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4643438"/>
              <a:ext cx="158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22">
              <a:extLst>
                <a:ext uri="{FF2B5EF4-FFF2-40B4-BE49-F238E27FC236}">
                  <a16:creationId xmlns:a16="http://schemas.microsoft.com/office/drawing/2014/main" id="{58541799-1FDE-449E-BA88-CA69C453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640263"/>
              <a:ext cx="222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23">
              <a:extLst>
                <a:ext uri="{FF2B5EF4-FFF2-40B4-BE49-F238E27FC236}">
                  <a16:creationId xmlns:a16="http://schemas.microsoft.com/office/drawing/2014/main" id="{202BC5DB-677C-4B34-B57B-595ECF95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4614863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24">
              <a:extLst>
                <a:ext uri="{FF2B5EF4-FFF2-40B4-BE49-F238E27FC236}">
                  <a16:creationId xmlns:a16="http://schemas.microsoft.com/office/drawing/2014/main" id="{69DCE08F-8046-46F5-85C9-7E5DDA9C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46116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25">
              <a:extLst>
                <a:ext uri="{FF2B5EF4-FFF2-40B4-BE49-F238E27FC236}">
                  <a16:creationId xmlns:a16="http://schemas.microsoft.com/office/drawing/2014/main" id="{EC6217C5-7DE4-4601-8D9A-9071FD37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38" y="4430713"/>
              <a:ext cx="133350" cy="15875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26">
              <a:extLst>
                <a:ext uri="{FF2B5EF4-FFF2-40B4-BE49-F238E27FC236}">
                  <a16:creationId xmlns:a16="http://schemas.microsoft.com/office/drawing/2014/main" id="{B65270C8-3D4C-4C50-B379-524338AEB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5767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27">
              <a:extLst>
                <a:ext uri="{FF2B5EF4-FFF2-40B4-BE49-F238E27FC236}">
                  <a16:creationId xmlns:a16="http://schemas.microsoft.com/office/drawing/2014/main" id="{2CBEF697-4019-405E-87EB-1A295597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4567238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28">
              <a:extLst>
                <a:ext uri="{FF2B5EF4-FFF2-40B4-BE49-F238E27FC236}">
                  <a16:creationId xmlns:a16="http://schemas.microsoft.com/office/drawing/2014/main" id="{1208A4A2-8BC2-4DA3-8725-7290E3EBB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4560888"/>
              <a:ext cx="9525" cy="285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9">
              <a:extLst>
                <a:ext uri="{FF2B5EF4-FFF2-40B4-BE49-F238E27FC236}">
                  <a16:creationId xmlns:a16="http://schemas.microsoft.com/office/drawing/2014/main" id="{BFC2EF24-759A-42DB-AD30-101A22D9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45545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30">
              <a:extLst>
                <a:ext uri="{FF2B5EF4-FFF2-40B4-BE49-F238E27FC236}">
                  <a16:creationId xmlns:a16="http://schemas.microsoft.com/office/drawing/2014/main" id="{40C9594D-5ACC-434F-8835-82256601B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4942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31">
              <a:extLst>
                <a:ext uri="{FF2B5EF4-FFF2-40B4-BE49-F238E27FC236}">
                  <a16:creationId xmlns:a16="http://schemas.microsoft.com/office/drawing/2014/main" id="{4812A309-F0DE-4C88-85E1-29E7DAA02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49421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32">
              <a:extLst>
                <a:ext uri="{FF2B5EF4-FFF2-40B4-BE49-F238E27FC236}">
                  <a16:creationId xmlns:a16="http://schemas.microsoft.com/office/drawing/2014/main" id="{94F77807-0BFC-4FB3-82CC-B96C4ED0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503738"/>
              <a:ext cx="158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33">
              <a:extLst>
                <a:ext uri="{FF2B5EF4-FFF2-40B4-BE49-F238E27FC236}">
                  <a16:creationId xmlns:a16="http://schemas.microsoft.com/office/drawing/2014/main" id="{0635CFB4-B820-4D7F-83EB-A7E1659F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4506913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34">
              <a:extLst>
                <a:ext uri="{FF2B5EF4-FFF2-40B4-BE49-F238E27FC236}">
                  <a16:creationId xmlns:a16="http://schemas.microsoft.com/office/drawing/2014/main" id="{75A66F31-A7E1-497E-BB8D-CC5DB899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4510088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35">
              <a:extLst>
                <a:ext uri="{FF2B5EF4-FFF2-40B4-BE49-F238E27FC236}">
                  <a16:creationId xmlns:a16="http://schemas.microsoft.com/office/drawing/2014/main" id="{4DA150FF-4706-4138-9806-CCC6BC493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4532313"/>
              <a:ext cx="2222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36">
              <a:extLst>
                <a:ext uri="{FF2B5EF4-FFF2-40B4-BE49-F238E27FC236}">
                  <a16:creationId xmlns:a16="http://schemas.microsoft.com/office/drawing/2014/main" id="{8EC5391B-79A4-496A-8C25-97766BABE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43735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37">
              <a:extLst>
                <a:ext uri="{FF2B5EF4-FFF2-40B4-BE49-F238E27FC236}">
                  <a16:creationId xmlns:a16="http://schemas.microsoft.com/office/drawing/2014/main" id="{0CA58E5D-9646-49FC-9747-1FED0652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4411663"/>
              <a:ext cx="6350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38">
              <a:extLst>
                <a:ext uri="{FF2B5EF4-FFF2-40B4-BE49-F238E27FC236}">
                  <a16:creationId xmlns:a16="http://schemas.microsoft.com/office/drawing/2014/main" id="{49F89D89-962E-474E-B439-8D289227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21188"/>
              <a:ext cx="31750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39">
              <a:extLst>
                <a:ext uri="{FF2B5EF4-FFF2-40B4-BE49-F238E27FC236}">
                  <a16:creationId xmlns:a16="http://schemas.microsoft.com/office/drawing/2014/main" id="{2840F366-2E0C-45F3-B735-EC18082F6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4475163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40">
              <a:extLst>
                <a:ext uri="{FF2B5EF4-FFF2-40B4-BE49-F238E27FC236}">
                  <a16:creationId xmlns:a16="http://schemas.microsoft.com/office/drawing/2014/main" id="{53A97F67-28FC-49C2-942B-9C698D5A3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4497388"/>
              <a:ext cx="158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41">
              <a:extLst>
                <a:ext uri="{FF2B5EF4-FFF2-40B4-BE49-F238E27FC236}">
                  <a16:creationId xmlns:a16="http://schemas.microsoft.com/office/drawing/2014/main" id="{A3846ED1-F1BF-4471-82A4-38207082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4541838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42">
              <a:extLst>
                <a:ext uri="{FF2B5EF4-FFF2-40B4-BE49-F238E27FC236}">
                  <a16:creationId xmlns:a16="http://schemas.microsoft.com/office/drawing/2014/main" id="{FB61B9B6-5528-4006-801B-959074A9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13" y="42719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43">
              <a:extLst>
                <a:ext uri="{FF2B5EF4-FFF2-40B4-BE49-F238E27FC236}">
                  <a16:creationId xmlns:a16="http://schemas.microsoft.com/office/drawing/2014/main" id="{B6114638-60D0-408A-A509-BE4DFA6A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42275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44">
              <a:extLst>
                <a:ext uri="{FF2B5EF4-FFF2-40B4-BE49-F238E27FC236}">
                  <a16:creationId xmlns:a16="http://schemas.microsoft.com/office/drawing/2014/main" id="{639EC79E-9BDB-4365-A83C-E85C5FBA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28148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145">
              <a:extLst>
                <a:ext uri="{FF2B5EF4-FFF2-40B4-BE49-F238E27FC236}">
                  <a16:creationId xmlns:a16="http://schemas.microsoft.com/office/drawing/2014/main" id="{A033157E-4299-4535-B4C2-973FE5C6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963" y="4487863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46">
              <a:extLst>
                <a:ext uri="{FF2B5EF4-FFF2-40B4-BE49-F238E27FC236}">
                  <a16:creationId xmlns:a16="http://schemas.microsoft.com/office/drawing/2014/main" id="{10A1F1D4-D124-465C-A59D-FDBD863E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427538"/>
              <a:ext cx="31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47">
              <a:extLst>
                <a:ext uri="{FF2B5EF4-FFF2-40B4-BE49-F238E27FC236}">
                  <a16:creationId xmlns:a16="http://schemas.microsoft.com/office/drawing/2014/main" id="{455F267B-FA8E-44DB-BA05-663BD002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44815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48">
              <a:extLst>
                <a:ext uri="{FF2B5EF4-FFF2-40B4-BE49-F238E27FC236}">
                  <a16:creationId xmlns:a16="http://schemas.microsoft.com/office/drawing/2014/main" id="{F0C3D52A-3135-4DC2-9C04-B6C2924A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46497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49">
              <a:extLst>
                <a:ext uri="{FF2B5EF4-FFF2-40B4-BE49-F238E27FC236}">
                  <a16:creationId xmlns:a16="http://schemas.microsoft.com/office/drawing/2014/main" id="{CA49008E-AEBF-430C-ADC9-9BD2E689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694238"/>
              <a:ext cx="95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50">
              <a:extLst>
                <a:ext uri="{FF2B5EF4-FFF2-40B4-BE49-F238E27FC236}">
                  <a16:creationId xmlns:a16="http://schemas.microsoft.com/office/drawing/2014/main" id="{EEAD0F5F-D71F-4347-9E71-05D7096B5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4538663"/>
              <a:ext cx="635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51">
              <a:extLst>
                <a:ext uri="{FF2B5EF4-FFF2-40B4-BE49-F238E27FC236}">
                  <a16:creationId xmlns:a16="http://schemas.microsoft.com/office/drawing/2014/main" id="{2B08318F-2234-4904-98D4-DCEA3361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443706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52">
              <a:extLst>
                <a:ext uri="{FF2B5EF4-FFF2-40B4-BE49-F238E27FC236}">
                  <a16:creationId xmlns:a16="http://schemas.microsoft.com/office/drawing/2014/main" id="{6B0BD60D-50A0-4344-B130-9918CC91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973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53">
              <a:extLst>
                <a:ext uri="{FF2B5EF4-FFF2-40B4-BE49-F238E27FC236}">
                  <a16:creationId xmlns:a16="http://schemas.microsoft.com/office/drawing/2014/main" id="{0A98A240-3429-40FB-9FBF-A5A77216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54">
              <a:extLst>
                <a:ext uri="{FF2B5EF4-FFF2-40B4-BE49-F238E27FC236}">
                  <a16:creationId xmlns:a16="http://schemas.microsoft.com/office/drawing/2014/main" id="{A3E0DB11-AAE3-4AFD-AD57-D92BE48CF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2179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55">
              <a:extLst>
                <a:ext uri="{FF2B5EF4-FFF2-40B4-BE49-F238E27FC236}">
                  <a16:creationId xmlns:a16="http://schemas.microsoft.com/office/drawing/2014/main" id="{058DA50D-AB46-4F2C-B9B5-863FABCAB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198938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56">
              <a:extLst>
                <a:ext uri="{FF2B5EF4-FFF2-40B4-BE49-F238E27FC236}">
                  <a16:creationId xmlns:a16="http://schemas.microsoft.com/office/drawing/2014/main" id="{22BC6AD3-6BF4-4626-A40A-6F9A937D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3132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57">
              <a:extLst>
                <a:ext uri="{FF2B5EF4-FFF2-40B4-BE49-F238E27FC236}">
                  <a16:creationId xmlns:a16="http://schemas.microsoft.com/office/drawing/2014/main" id="{7571FF94-0104-48F7-9644-225EAC7C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4351338"/>
              <a:ext cx="228600" cy="241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158">
              <a:extLst>
                <a:ext uri="{FF2B5EF4-FFF2-40B4-BE49-F238E27FC236}">
                  <a16:creationId xmlns:a16="http://schemas.microsoft.com/office/drawing/2014/main" id="{1486583C-A051-4CE8-8B0B-ACA1E5664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44084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159">
              <a:extLst>
                <a:ext uri="{FF2B5EF4-FFF2-40B4-BE49-F238E27FC236}">
                  <a16:creationId xmlns:a16="http://schemas.microsoft.com/office/drawing/2014/main" id="{409B82B6-F472-42AB-BD4D-6B107A03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437063"/>
              <a:ext cx="15875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160">
              <a:extLst>
                <a:ext uri="{FF2B5EF4-FFF2-40B4-BE49-F238E27FC236}">
                  <a16:creationId xmlns:a16="http://schemas.microsoft.com/office/drawing/2014/main" id="{C1D17F32-94E0-4707-BAC2-2865AE83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44243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161">
              <a:extLst>
                <a:ext uri="{FF2B5EF4-FFF2-40B4-BE49-F238E27FC236}">
                  <a16:creationId xmlns:a16="http://schemas.microsoft.com/office/drawing/2014/main" id="{B6BD926A-EBAA-4801-8CA2-339CA436B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44338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162">
              <a:extLst>
                <a:ext uri="{FF2B5EF4-FFF2-40B4-BE49-F238E27FC236}">
                  <a16:creationId xmlns:a16="http://schemas.microsoft.com/office/drawing/2014/main" id="{42CF9FFB-EA3B-465A-8F05-2E7AEDCE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48786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163">
              <a:extLst>
                <a:ext uri="{FF2B5EF4-FFF2-40B4-BE49-F238E27FC236}">
                  <a16:creationId xmlns:a16="http://schemas.microsoft.com/office/drawing/2014/main" id="{8746BE9E-3873-4D71-8F1E-BF85AAA2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434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164">
              <a:extLst>
                <a:ext uri="{FF2B5EF4-FFF2-40B4-BE49-F238E27FC236}">
                  <a16:creationId xmlns:a16="http://schemas.microsoft.com/office/drawing/2014/main" id="{43EA12FB-40D2-47C3-9478-F7FE8B77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4751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165">
              <a:extLst>
                <a:ext uri="{FF2B5EF4-FFF2-40B4-BE49-F238E27FC236}">
                  <a16:creationId xmlns:a16="http://schemas.microsoft.com/office/drawing/2014/main" id="{F0CC55AF-E9E7-42F0-AF2E-A5B0C974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4500563"/>
              <a:ext cx="34925" cy="317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166">
              <a:extLst>
                <a:ext uri="{FF2B5EF4-FFF2-40B4-BE49-F238E27FC236}">
                  <a16:creationId xmlns:a16="http://schemas.microsoft.com/office/drawing/2014/main" id="{72461BB0-BF09-41F6-8B02-9A2B24F3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45227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167">
              <a:extLst>
                <a:ext uri="{FF2B5EF4-FFF2-40B4-BE49-F238E27FC236}">
                  <a16:creationId xmlns:a16="http://schemas.microsoft.com/office/drawing/2014/main" id="{852C6AB2-663A-49D3-9084-FAF38ABE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4033838"/>
              <a:ext cx="47625" cy="444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68">
              <a:extLst>
                <a:ext uri="{FF2B5EF4-FFF2-40B4-BE49-F238E27FC236}">
                  <a16:creationId xmlns:a16="http://schemas.microsoft.com/office/drawing/2014/main" id="{A2571EF0-26D4-44B7-83EE-10AFAD9FA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397668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69">
              <a:extLst>
                <a:ext uri="{FF2B5EF4-FFF2-40B4-BE49-F238E27FC236}">
                  <a16:creationId xmlns:a16="http://schemas.microsoft.com/office/drawing/2014/main" id="{5D800134-F332-462A-9E3D-C63B3096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4179888"/>
              <a:ext cx="9525" cy="444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170">
              <a:extLst>
                <a:ext uri="{FF2B5EF4-FFF2-40B4-BE49-F238E27FC236}">
                  <a16:creationId xmlns:a16="http://schemas.microsoft.com/office/drawing/2014/main" id="{A71E3F19-9F3E-4182-82BF-36732A95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094038"/>
              <a:ext cx="66675" cy="279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71">
              <a:extLst>
                <a:ext uri="{FF2B5EF4-FFF2-40B4-BE49-F238E27FC236}">
                  <a16:creationId xmlns:a16="http://schemas.microsoft.com/office/drawing/2014/main" id="{1FF9E0AD-6F22-45B8-ABFB-09A36F636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2178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172">
              <a:extLst>
                <a:ext uri="{FF2B5EF4-FFF2-40B4-BE49-F238E27FC236}">
                  <a16:creationId xmlns:a16="http://schemas.microsoft.com/office/drawing/2014/main" id="{25EB881A-E36E-45FF-BE4A-18649C64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3221038"/>
              <a:ext cx="19050" cy="22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73">
              <a:extLst>
                <a:ext uri="{FF2B5EF4-FFF2-40B4-BE49-F238E27FC236}">
                  <a16:creationId xmlns:a16="http://schemas.microsoft.com/office/drawing/2014/main" id="{0DC7D4EE-48DC-487A-8A85-8C1F6EB3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3255963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74">
              <a:extLst>
                <a:ext uri="{FF2B5EF4-FFF2-40B4-BE49-F238E27FC236}">
                  <a16:creationId xmlns:a16="http://schemas.microsoft.com/office/drawing/2014/main" id="{07605047-F1DB-4C7A-8FBB-645034B8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3" y="32813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175">
              <a:extLst>
                <a:ext uri="{FF2B5EF4-FFF2-40B4-BE49-F238E27FC236}">
                  <a16:creationId xmlns:a16="http://schemas.microsoft.com/office/drawing/2014/main" id="{75B95886-B14C-4CD8-A1E7-A88361FA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33353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176">
              <a:extLst>
                <a:ext uri="{FF2B5EF4-FFF2-40B4-BE49-F238E27FC236}">
                  <a16:creationId xmlns:a16="http://schemas.microsoft.com/office/drawing/2014/main" id="{2091674D-1B0F-4C17-AF50-42B5BF3A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363913"/>
              <a:ext cx="22225" cy="190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177">
              <a:extLst>
                <a:ext uri="{FF2B5EF4-FFF2-40B4-BE49-F238E27FC236}">
                  <a16:creationId xmlns:a16="http://schemas.microsoft.com/office/drawing/2014/main" id="{86FACE26-2845-4EB1-A383-F81FF0E5E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386138"/>
              <a:ext cx="41275" cy="317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178">
              <a:extLst>
                <a:ext uri="{FF2B5EF4-FFF2-40B4-BE49-F238E27FC236}">
                  <a16:creationId xmlns:a16="http://schemas.microsoft.com/office/drawing/2014/main" id="{A6E79E3C-3622-4F1C-91C3-02FCDB57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4369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79">
              <a:extLst>
                <a:ext uri="{FF2B5EF4-FFF2-40B4-BE49-F238E27FC236}">
                  <a16:creationId xmlns:a16="http://schemas.microsoft.com/office/drawing/2014/main" id="{A63DEE54-5E8A-4B2E-A8C6-DBBF8D6AB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88" y="34178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80">
              <a:extLst>
                <a:ext uri="{FF2B5EF4-FFF2-40B4-BE49-F238E27FC236}">
                  <a16:creationId xmlns:a16="http://schemas.microsoft.com/office/drawing/2014/main" id="{5BF310CA-E7FF-42F4-8302-6817731C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389313"/>
              <a:ext cx="127000" cy="11747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81">
              <a:extLst>
                <a:ext uri="{FF2B5EF4-FFF2-40B4-BE49-F238E27FC236}">
                  <a16:creationId xmlns:a16="http://schemas.microsoft.com/office/drawing/2014/main" id="{78844876-B0E3-4A9E-91F2-520D1EE7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39566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82">
              <a:extLst>
                <a:ext uri="{FF2B5EF4-FFF2-40B4-BE49-F238E27FC236}">
                  <a16:creationId xmlns:a16="http://schemas.microsoft.com/office/drawing/2014/main" id="{98AD10F8-7570-4903-ACF1-5E7430440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503613"/>
              <a:ext cx="234950" cy="212725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83">
              <a:extLst>
                <a:ext uri="{FF2B5EF4-FFF2-40B4-BE49-F238E27FC236}">
                  <a16:creationId xmlns:a16="http://schemas.microsoft.com/office/drawing/2014/main" id="{E1419613-382F-4560-93CE-F205F8714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13" y="3694113"/>
              <a:ext cx="53975" cy="44450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184">
              <a:extLst>
                <a:ext uri="{FF2B5EF4-FFF2-40B4-BE49-F238E27FC236}">
                  <a16:creationId xmlns:a16="http://schemas.microsoft.com/office/drawing/2014/main" id="{397586C5-33CC-4BE3-BE75-2B7C7BDD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50800" cy="730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85">
              <a:extLst>
                <a:ext uri="{FF2B5EF4-FFF2-40B4-BE49-F238E27FC236}">
                  <a16:creationId xmlns:a16="http://schemas.microsoft.com/office/drawing/2014/main" id="{FF66C209-3938-492A-9DD1-EAE5849C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37417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86">
              <a:extLst>
                <a:ext uri="{FF2B5EF4-FFF2-40B4-BE49-F238E27FC236}">
                  <a16:creationId xmlns:a16="http://schemas.microsoft.com/office/drawing/2014/main" id="{AC18CD92-6E33-4D9E-9B76-04364F61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3786188"/>
              <a:ext cx="1588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87">
              <a:extLst>
                <a:ext uri="{FF2B5EF4-FFF2-40B4-BE49-F238E27FC236}">
                  <a16:creationId xmlns:a16="http://schemas.microsoft.com/office/drawing/2014/main" id="{662322DE-82E7-440F-91B0-EAAA6EFCA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3" y="37957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88">
              <a:extLst>
                <a:ext uri="{FF2B5EF4-FFF2-40B4-BE49-F238E27FC236}">
                  <a16:creationId xmlns:a16="http://schemas.microsoft.com/office/drawing/2014/main" id="{F2405D56-9DC2-4966-9BC8-DAB8FDA8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37353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89">
              <a:extLst>
                <a:ext uri="{FF2B5EF4-FFF2-40B4-BE49-F238E27FC236}">
                  <a16:creationId xmlns:a16="http://schemas.microsoft.com/office/drawing/2014/main" id="{724731BB-51A6-4795-9264-8694D13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37290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90">
              <a:extLst>
                <a:ext uri="{FF2B5EF4-FFF2-40B4-BE49-F238E27FC236}">
                  <a16:creationId xmlns:a16="http://schemas.microsoft.com/office/drawing/2014/main" id="{49840F10-3AA6-4D2E-9644-7F6E1516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3706813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91">
              <a:extLst>
                <a:ext uri="{FF2B5EF4-FFF2-40B4-BE49-F238E27FC236}">
                  <a16:creationId xmlns:a16="http://schemas.microsoft.com/office/drawing/2014/main" id="{33E0B0B9-39BD-48C1-AD4E-BF14CF11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697288"/>
              <a:ext cx="158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92">
              <a:extLst>
                <a:ext uri="{FF2B5EF4-FFF2-40B4-BE49-F238E27FC236}">
                  <a16:creationId xmlns:a16="http://schemas.microsoft.com/office/drawing/2014/main" id="{CB35DE74-C170-429C-BF7D-9AC228FB1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687763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93">
              <a:extLst>
                <a:ext uri="{FF2B5EF4-FFF2-40B4-BE49-F238E27FC236}">
                  <a16:creationId xmlns:a16="http://schemas.microsoft.com/office/drawing/2014/main" id="{D1BA69BB-BFB2-4944-B252-EB093B4C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6115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94">
              <a:extLst>
                <a:ext uri="{FF2B5EF4-FFF2-40B4-BE49-F238E27FC236}">
                  <a16:creationId xmlns:a16="http://schemas.microsoft.com/office/drawing/2014/main" id="{221B8CFE-73F6-49C8-9186-071624E9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3716338"/>
              <a:ext cx="1270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195">
              <a:extLst>
                <a:ext uri="{FF2B5EF4-FFF2-40B4-BE49-F238E27FC236}">
                  <a16:creationId xmlns:a16="http://schemas.microsoft.com/office/drawing/2014/main" id="{8AD9222F-3587-4C0F-8758-99343FD2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916363"/>
              <a:ext cx="34925" cy="762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196">
              <a:extLst>
                <a:ext uri="{FF2B5EF4-FFF2-40B4-BE49-F238E27FC236}">
                  <a16:creationId xmlns:a16="http://schemas.microsoft.com/office/drawing/2014/main" id="{562D2D3A-FBD0-4225-AB19-49314B55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9354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197">
              <a:extLst>
                <a:ext uri="{FF2B5EF4-FFF2-40B4-BE49-F238E27FC236}">
                  <a16:creationId xmlns:a16="http://schemas.microsoft.com/office/drawing/2014/main" id="{39100CA2-C266-46FF-84FE-041BD54C6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393541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198">
              <a:extLst>
                <a:ext uri="{FF2B5EF4-FFF2-40B4-BE49-F238E27FC236}">
                  <a16:creationId xmlns:a16="http://schemas.microsoft.com/office/drawing/2014/main" id="{8CCC7E04-CF2B-4A7A-B862-60315483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878263"/>
              <a:ext cx="12700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199">
              <a:extLst>
                <a:ext uri="{FF2B5EF4-FFF2-40B4-BE49-F238E27FC236}">
                  <a16:creationId xmlns:a16="http://schemas.microsoft.com/office/drawing/2014/main" id="{879EDB14-954A-42F6-8515-04F7F1B9A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3852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200">
              <a:extLst>
                <a:ext uri="{FF2B5EF4-FFF2-40B4-BE49-F238E27FC236}">
                  <a16:creationId xmlns:a16="http://schemas.microsoft.com/office/drawing/2014/main" id="{A3E9A7FD-8795-4516-B559-3F8D615C2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840163"/>
              <a:ext cx="6350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01">
              <a:extLst>
                <a:ext uri="{FF2B5EF4-FFF2-40B4-BE49-F238E27FC236}">
                  <a16:creationId xmlns:a16="http://schemas.microsoft.com/office/drawing/2014/main" id="{426CD066-CD6A-4185-8FCD-ED7CD079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3925888"/>
              <a:ext cx="1588" cy="3175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202">
              <a:extLst>
                <a:ext uri="{FF2B5EF4-FFF2-40B4-BE49-F238E27FC236}">
                  <a16:creationId xmlns:a16="http://schemas.microsoft.com/office/drawing/2014/main" id="{6575318E-F00C-4754-8AA3-862483E2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3141663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203">
              <a:extLst>
                <a:ext uri="{FF2B5EF4-FFF2-40B4-BE49-F238E27FC236}">
                  <a16:creationId xmlns:a16="http://schemas.microsoft.com/office/drawing/2014/main" id="{50A7CCAE-2B47-41C5-BF64-EE744F88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170238"/>
              <a:ext cx="952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4"/>
                  </a:lnTo>
                  <a:lnTo>
                    <a:pt x="2" y="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204">
              <a:extLst>
                <a:ext uri="{FF2B5EF4-FFF2-40B4-BE49-F238E27FC236}">
                  <a16:creationId xmlns:a16="http://schemas.microsoft.com/office/drawing/2014/main" id="{3BDDCBC7-D5DE-4403-A31E-F1248936F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3189288"/>
              <a:ext cx="158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206">
              <a:extLst>
                <a:ext uri="{FF2B5EF4-FFF2-40B4-BE49-F238E27FC236}">
                  <a16:creationId xmlns:a16="http://schemas.microsoft.com/office/drawing/2014/main" id="{065BE453-9D0E-4DAB-8765-560DE1B5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317658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207">
              <a:extLst>
                <a:ext uri="{FF2B5EF4-FFF2-40B4-BE49-F238E27FC236}">
                  <a16:creationId xmlns:a16="http://schemas.microsoft.com/office/drawing/2014/main" id="{3283A241-FC01-4599-B27E-B0E30AFF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1500188"/>
              <a:ext cx="57150" cy="508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36" y="14"/>
                </a:cxn>
                <a:cxn ang="0">
                  <a:pos x="26" y="2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16" y="2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36" h="32">
                  <a:moveTo>
                    <a:pt x="4" y="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6" y="14"/>
                  </a:lnTo>
                  <a:lnTo>
                    <a:pt x="26" y="2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16" y="2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1AD06584-A2CF-4BF6-82AC-7B0E2746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350963"/>
              <a:ext cx="222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12">
                  <a:moveTo>
                    <a:pt x="4" y="0"/>
                  </a:moveTo>
                  <a:lnTo>
                    <a:pt x="14" y="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0CB86ACC-CECE-47D3-8BBF-E1CF687D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1344613"/>
              <a:ext cx="136525" cy="165100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0" y="10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72" y="34"/>
                </a:cxn>
                <a:cxn ang="0">
                  <a:pos x="86" y="50"/>
                </a:cxn>
                <a:cxn ang="0">
                  <a:pos x="76" y="58"/>
                </a:cxn>
                <a:cxn ang="0">
                  <a:pos x="76" y="72"/>
                </a:cxn>
                <a:cxn ang="0">
                  <a:pos x="78" y="72"/>
                </a:cxn>
                <a:cxn ang="0">
                  <a:pos x="80" y="78"/>
                </a:cxn>
                <a:cxn ang="0">
                  <a:pos x="80" y="82"/>
                </a:cxn>
                <a:cxn ang="0">
                  <a:pos x="34" y="104"/>
                </a:cxn>
                <a:cxn ang="0">
                  <a:pos x="10" y="90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10" y="72"/>
                </a:cxn>
                <a:cxn ang="0">
                  <a:pos x="6" y="70"/>
                </a:cxn>
                <a:cxn ang="0">
                  <a:pos x="18" y="64"/>
                </a:cxn>
                <a:cxn ang="0">
                  <a:pos x="20" y="56"/>
                </a:cxn>
                <a:cxn ang="0">
                  <a:pos x="16" y="48"/>
                </a:cxn>
                <a:cxn ang="0">
                  <a:pos x="24" y="30"/>
                </a:cxn>
                <a:cxn ang="0">
                  <a:pos x="46" y="24"/>
                </a:cxn>
                <a:cxn ang="0">
                  <a:pos x="48" y="14"/>
                </a:cxn>
                <a:cxn ang="0">
                  <a:pos x="48" y="14"/>
                </a:cxn>
              </a:cxnLst>
              <a:rect l="0" t="0" r="r" b="b"/>
              <a:pathLst>
                <a:path w="86" h="104">
                  <a:moveTo>
                    <a:pt x="48" y="14"/>
                  </a:moveTo>
                  <a:lnTo>
                    <a:pt x="50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72" y="34"/>
                  </a:lnTo>
                  <a:lnTo>
                    <a:pt x="86" y="50"/>
                  </a:lnTo>
                  <a:lnTo>
                    <a:pt x="76" y="58"/>
                  </a:lnTo>
                  <a:lnTo>
                    <a:pt x="76" y="72"/>
                  </a:lnTo>
                  <a:lnTo>
                    <a:pt x="78" y="72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34" y="104"/>
                  </a:lnTo>
                  <a:lnTo>
                    <a:pt x="10" y="9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10" y="72"/>
                  </a:lnTo>
                  <a:lnTo>
                    <a:pt x="6" y="70"/>
                  </a:lnTo>
                  <a:lnTo>
                    <a:pt x="18" y="64"/>
                  </a:lnTo>
                  <a:lnTo>
                    <a:pt x="20" y="56"/>
                  </a:lnTo>
                  <a:lnTo>
                    <a:pt x="16" y="48"/>
                  </a:lnTo>
                  <a:lnTo>
                    <a:pt x="24" y="30"/>
                  </a:lnTo>
                  <a:lnTo>
                    <a:pt x="46" y="24"/>
                  </a:lnTo>
                  <a:lnTo>
                    <a:pt x="48" y="14"/>
                  </a:lnTo>
                  <a:lnTo>
                    <a:pt x="48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210">
              <a:extLst>
                <a:ext uri="{FF2B5EF4-FFF2-40B4-BE49-F238E27FC236}">
                  <a16:creationId xmlns:a16="http://schemas.microsoft.com/office/drawing/2014/main" id="{9F9F1A88-D216-40A1-843C-8F2CF472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1490663"/>
              <a:ext cx="158750" cy="161925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62" y="0"/>
                </a:cxn>
                <a:cxn ang="0">
                  <a:pos x="70" y="10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6" y="12"/>
                </a:cxn>
                <a:cxn ang="0">
                  <a:pos x="74" y="10"/>
                </a:cxn>
                <a:cxn ang="0">
                  <a:pos x="76" y="8"/>
                </a:cxn>
                <a:cxn ang="0">
                  <a:pos x="90" y="14"/>
                </a:cxn>
                <a:cxn ang="0">
                  <a:pos x="96" y="26"/>
                </a:cxn>
                <a:cxn ang="0">
                  <a:pos x="94" y="38"/>
                </a:cxn>
                <a:cxn ang="0">
                  <a:pos x="100" y="38"/>
                </a:cxn>
                <a:cxn ang="0">
                  <a:pos x="92" y="48"/>
                </a:cxn>
                <a:cxn ang="0">
                  <a:pos x="90" y="68"/>
                </a:cxn>
                <a:cxn ang="0">
                  <a:pos x="82" y="64"/>
                </a:cxn>
                <a:cxn ang="0">
                  <a:pos x="92" y="84"/>
                </a:cxn>
                <a:cxn ang="0">
                  <a:pos x="92" y="94"/>
                </a:cxn>
                <a:cxn ang="0">
                  <a:pos x="80" y="102"/>
                </a:cxn>
                <a:cxn ang="0">
                  <a:pos x="64" y="102"/>
                </a:cxn>
                <a:cxn ang="0">
                  <a:pos x="40" y="86"/>
                </a:cxn>
                <a:cxn ang="0">
                  <a:pos x="38" y="74"/>
                </a:cxn>
                <a:cxn ang="0">
                  <a:pos x="30" y="86"/>
                </a:cxn>
                <a:cxn ang="0">
                  <a:pos x="18" y="70"/>
                </a:cxn>
                <a:cxn ang="0">
                  <a:pos x="18" y="52"/>
                </a:cxn>
                <a:cxn ang="0">
                  <a:pos x="8" y="46"/>
                </a:cxn>
                <a:cxn ang="0">
                  <a:pos x="4" y="54"/>
                </a:cxn>
                <a:cxn ang="0">
                  <a:pos x="0" y="46"/>
                </a:cxn>
                <a:cxn ang="0">
                  <a:pos x="22" y="28"/>
                </a:cxn>
                <a:cxn ang="0">
                  <a:pos x="20" y="20"/>
                </a:cxn>
                <a:cxn ang="0">
                  <a:pos x="28" y="10"/>
                </a:cxn>
                <a:cxn ang="0">
                  <a:pos x="28" y="10"/>
                </a:cxn>
              </a:cxnLst>
              <a:rect l="0" t="0" r="r" b="b"/>
              <a:pathLst>
                <a:path w="100" h="102">
                  <a:moveTo>
                    <a:pt x="28" y="10"/>
                  </a:moveTo>
                  <a:lnTo>
                    <a:pt x="62" y="0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90" y="14"/>
                  </a:lnTo>
                  <a:lnTo>
                    <a:pt x="96" y="26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92" y="48"/>
                  </a:lnTo>
                  <a:lnTo>
                    <a:pt x="90" y="68"/>
                  </a:lnTo>
                  <a:lnTo>
                    <a:pt x="82" y="64"/>
                  </a:lnTo>
                  <a:lnTo>
                    <a:pt x="92" y="84"/>
                  </a:lnTo>
                  <a:lnTo>
                    <a:pt x="92" y="94"/>
                  </a:lnTo>
                  <a:lnTo>
                    <a:pt x="80" y="102"/>
                  </a:lnTo>
                  <a:lnTo>
                    <a:pt x="64" y="102"/>
                  </a:lnTo>
                  <a:lnTo>
                    <a:pt x="40" y="86"/>
                  </a:lnTo>
                  <a:lnTo>
                    <a:pt x="38" y="74"/>
                  </a:lnTo>
                  <a:lnTo>
                    <a:pt x="30" y="86"/>
                  </a:lnTo>
                  <a:lnTo>
                    <a:pt x="18" y="70"/>
                  </a:lnTo>
                  <a:lnTo>
                    <a:pt x="18" y="52"/>
                  </a:lnTo>
                  <a:lnTo>
                    <a:pt x="8" y="46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22" y="28"/>
                  </a:lnTo>
                  <a:lnTo>
                    <a:pt x="20" y="2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2C79E93F-0F8C-425A-8BCA-D20E516B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1576388"/>
              <a:ext cx="130175" cy="165100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16" y="46"/>
                </a:cxn>
                <a:cxn ang="0">
                  <a:pos x="18" y="46"/>
                </a:cxn>
                <a:cxn ang="0">
                  <a:pos x="20" y="34"/>
                </a:cxn>
                <a:cxn ang="0">
                  <a:pos x="24" y="3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4" y="18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36" y="16"/>
                </a:cxn>
                <a:cxn ang="0">
                  <a:pos x="36" y="4"/>
                </a:cxn>
                <a:cxn ang="0">
                  <a:pos x="40" y="0"/>
                </a:cxn>
                <a:cxn ang="0">
                  <a:pos x="50" y="8"/>
                </a:cxn>
                <a:cxn ang="0">
                  <a:pos x="46" y="18"/>
                </a:cxn>
                <a:cxn ang="0">
                  <a:pos x="46" y="30"/>
                </a:cxn>
                <a:cxn ang="0">
                  <a:pos x="52" y="18"/>
                </a:cxn>
                <a:cxn ang="0">
                  <a:pos x="58" y="26"/>
                </a:cxn>
                <a:cxn ang="0">
                  <a:pos x="62" y="20"/>
                </a:cxn>
                <a:cxn ang="0">
                  <a:pos x="64" y="32"/>
                </a:cxn>
                <a:cxn ang="0">
                  <a:pos x="68" y="28"/>
                </a:cxn>
                <a:cxn ang="0">
                  <a:pos x="70" y="40"/>
                </a:cxn>
                <a:cxn ang="0">
                  <a:pos x="82" y="54"/>
                </a:cxn>
                <a:cxn ang="0">
                  <a:pos x="82" y="68"/>
                </a:cxn>
                <a:cxn ang="0">
                  <a:pos x="74" y="80"/>
                </a:cxn>
                <a:cxn ang="0">
                  <a:pos x="46" y="88"/>
                </a:cxn>
                <a:cxn ang="0">
                  <a:pos x="24" y="86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74"/>
                </a:cxn>
                <a:cxn ang="0">
                  <a:pos x="8" y="70"/>
                </a:cxn>
                <a:cxn ang="0">
                  <a:pos x="8" y="70"/>
                </a:cxn>
              </a:cxnLst>
              <a:rect l="0" t="0" r="r" b="b"/>
              <a:pathLst>
                <a:path w="82" h="104">
                  <a:moveTo>
                    <a:pt x="8" y="70"/>
                  </a:moveTo>
                  <a:lnTo>
                    <a:pt x="16" y="46"/>
                  </a:lnTo>
                  <a:lnTo>
                    <a:pt x="18" y="46"/>
                  </a:lnTo>
                  <a:lnTo>
                    <a:pt x="20" y="34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6" y="16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0" y="8"/>
                  </a:lnTo>
                  <a:lnTo>
                    <a:pt x="46" y="18"/>
                  </a:lnTo>
                  <a:lnTo>
                    <a:pt x="46" y="30"/>
                  </a:lnTo>
                  <a:lnTo>
                    <a:pt x="52" y="18"/>
                  </a:lnTo>
                  <a:lnTo>
                    <a:pt x="58" y="26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8" y="28"/>
                  </a:lnTo>
                  <a:lnTo>
                    <a:pt x="70" y="40"/>
                  </a:lnTo>
                  <a:lnTo>
                    <a:pt x="82" y="54"/>
                  </a:lnTo>
                  <a:lnTo>
                    <a:pt x="82" y="68"/>
                  </a:lnTo>
                  <a:lnTo>
                    <a:pt x="74" y="80"/>
                  </a:lnTo>
                  <a:lnTo>
                    <a:pt x="46" y="88"/>
                  </a:lnTo>
                  <a:lnTo>
                    <a:pt x="24" y="86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212">
              <a:extLst>
                <a:ext uri="{FF2B5EF4-FFF2-40B4-BE49-F238E27FC236}">
                  <a16:creationId xmlns:a16="http://schemas.microsoft.com/office/drawing/2014/main" id="{9A407623-F875-4B96-8D48-4F06665F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1716088"/>
              <a:ext cx="25400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14" y="8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8">
                  <a:moveTo>
                    <a:pt x="6" y="0"/>
                  </a:moveTo>
                  <a:lnTo>
                    <a:pt x="16" y="2"/>
                  </a:lnTo>
                  <a:lnTo>
                    <a:pt x="14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213">
              <a:extLst>
                <a:ext uri="{FF2B5EF4-FFF2-40B4-BE49-F238E27FC236}">
                  <a16:creationId xmlns:a16="http://schemas.microsoft.com/office/drawing/2014/main" id="{F251500B-5E74-4EEE-B6AD-799E90EA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97063"/>
              <a:ext cx="28575" cy="127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214">
              <a:extLst>
                <a:ext uri="{FF2B5EF4-FFF2-40B4-BE49-F238E27FC236}">
                  <a16:creationId xmlns:a16="http://schemas.microsoft.com/office/drawing/2014/main" id="{F403CF94-FF26-4ACD-BA32-4A1138FD0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817688"/>
              <a:ext cx="25400" cy="254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6" h="16">
                  <a:moveTo>
                    <a:pt x="14" y="8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215">
              <a:extLst>
                <a:ext uri="{FF2B5EF4-FFF2-40B4-BE49-F238E27FC236}">
                  <a16:creationId xmlns:a16="http://schemas.microsoft.com/office/drawing/2014/main" id="{F102BA9F-6C04-4F61-B51F-A33B07AF3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2043113"/>
              <a:ext cx="38100" cy="3492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216">
              <a:extLst>
                <a:ext uri="{FF2B5EF4-FFF2-40B4-BE49-F238E27FC236}">
                  <a16:creationId xmlns:a16="http://schemas.microsoft.com/office/drawing/2014/main" id="{B955BD83-0F40-4765-9AF3-B2E90C10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068513"/>
              <a:ext cx="1905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2" h="16">
                  <a:moveTo>
                    <a:pt x="8" y="8"/>
                  </a:moveTo>
                  <a:lnTo>
                    <a:pt x="12" y="1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217">
              <a:extLst>
                <a:ext uri="{FF2B5EF4-FFF2-40B4-BE49-F238E27FC236}">
                  <a16:creationId xmlns:a16="http://schemas.microsoft.com/office/drawing/2014/main" id="{DCA53CE1-19D4-4A84-99C5-BA10D3C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1935163"/>
              <a:ext cx="12700" cy="444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2" y="0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8" h="28">
                  <a:moveTo>
                    <a:pt x="6" y="16"/>
                  </a:moveTo>
                  <a:lnTo>
                    <a:pt x="4" y="28"/>
                  </a:lnTo>
                  <a:lnTo>
                    <a:pt x="0" y="24"/>
                  </a:lnTo>
                  <a:lnTo>
                    <a:pt x="2" y="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218">
              <a:extLst>
                <a:ext uri="{FF2B5EF4-FFF2-40B4-BE49-F238E27FC236}">
                  <a16:creationId xmlns:a16="http://schemas.microsoft.com/office/drawing/2014/main" id="{F77B3B71-ED4C-470B-A6B8-06280148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3413"/>
              <a:ext cx="139700" cy="12700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48" y="22"/>
                </a:cxn>
                <a:cxn ang="0">
                  <a:pos x="46" y="30"/>
                </a:cxn>
                <a:cxn ang="0">
                  <a:pos x="48" y="32"/>
                </a:cxn>
                <a:cxn ang="0">
                  <a:pos x="54" y="34"/>
                </a:cxn>
                <a:cxn ang="0">
                  <a:pos x="56" y="2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8" y="8"/>
                </a:cxn>
                <a:cxn ang="0">
                  <a:pos x="64" y="12"/>
                </a:cxn>
                <a:cxn ang="0">
                  <a:pos x="72" y="26"/>
                </a:cxn>
                <a:cxn ang="0">
                  <a:pos x="76" y="28"/>
                </a:cxn>
                <a:cxn ang="0">
                  <a:pos x="72" y="44"/>
                </a:cxn>
                <a:cxn ang="0">
                  <a:pos x="74" y="56"/>
                </a:cxn>
                <a:cxn ang="0">
                  <a:pos x="88" y="68"/>
                </a:cxn>
                <a:cxn ang="0">
                  <a:pos x="76" y="68"/>
                </a:cxn>
                <a:cxn ang="0">
                  <a:pos x="74" y="74"/>
                </a:cxn>
                <a:cxn ang="0">
                  <a:pos x="68" y="62"/>
                </a:cxn>
                <a:cxn ang="0">
                  <a:pos x="42" y="76"/>
                </a:cxn>
                <a:cxn ang="0">
                  <a:pos x="40" y="74"/>
                </a:cxn>
                <a:cxn ang="0">
                  <a:pos x="44" y="72"/>
                </a:cxn>
                <a:cxn ang="0">
                  <a:pos x="40" y="68"/>
                </a:cxn>
                <a:cxn ang="0">
                  <a:pos x="38" y="62"/>
                </a:cxn>
                <a:cxn ang="0">
                  <a:pos x="36" y="64"/>
                </a:cxn>
                <a:cxn ang="0">
                  <a:pos x="34" y="70"/>
                </a:cxn>
                <a:cxn ang="0">
                  <a:pos x="38" y="70"/>
                </a:cxn>
                <a:cxn ang="0">
                  <a:pos x="34" y="80"/>
                </a:cxn>
                <a:cxn ang="0">
                  <a:pos x="16" y="74"/>
                </a:cxn>
                <a:cxn ang="0">
                  <a:pos x="12" y="64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4" y="44"/>
                </a:cxn>
                <a:cxn ang="0">
                  <a:pos x="6" y="38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4" y="26"/>
                </a:cxn>
                <a:cxn ang="0">
                  <a:pos x="10" y="24"/>
                </a:cxn>
                <a:cxn ang="0">
                  <a:pos x="6" y="14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42" y="20"/>
                </a:cxn>
                <a:cxn ang="0">
                  <a:pos x="42" y="20"/>
                </a:cxn>
              </a:cxnLst>
              <a:rect l="0" t="0" r="r" b="b"/>
              <a:pathLst>
                <a:path w="88" h="80">
                  <a:moveTo>
                    <a:pt x="42" y="20"/>
                  </a:moveTo>
                  <a:lnTo>
                    <a:pt x="48" y="22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54" y="34"/>
                  </a:lnTo>
                  <a:lnTo>
                    <a:pt x="56" y="2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8" y="8"/>
                  </a:lnTo>
                  <a:lnTo>
                    <a:pt x="64" y="1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2" y="44"/>
                  </a:lnTo>
                  <a:lnTo>
                    <a:pt x="74" y="56"/>
                  </a:lnTo>
                  <a:lnTo>
                    <a:pt x="88" y="68"/>
                  </a:lnTo>
                  <a:lnTo>
                    <a:pt x="76" y="68"/>
                  </a:lnTo>
                  <a:lnTo>
                    <a:pt x="74" y="74"/>
                  </a:lnTo>
                  <a:lnTo>
                    <a:pt x="68" y="62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44" y="72"/>
                  </a:lnTo>
                  <a:lnTo>
                    <a:pt x="40" y="68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34" y="80"/>
                  </a:lnTo>
                  <a:lnTo>
                    <a:pt x="16" y="74"/>
                  </a:lnTo>
                  <a:lnTo>
                    <a:pt x="12" y="64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6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19">
              <a:extLst>
                <a:ext uri="{FF2B5EF4-FFF2-40B4-BE49-F238E27FC236}">
                  <a16:creationId xmlns:a16="http://schemas.microsoft.com/office/drawing/2014/main" id="{F704E79E-1659-407A-9F6D-A6AF9C85F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88" y="1909763"/>
              <a:ext cx="8572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6"/>
                </a:cxn>
                <a:cxn ang="0">
                  <a:pos x="54" y="36"/>
                </a:cxn>
                <a:cxn ang="0">
                  <a:pos x="44" y="38"/>
                </a:cxn>
                <a:cxn ang="0">
                  <a:pos x="46" y="48"/>
                </a:cxn>
                <a:cxn ang="0">
                  <a:pos x="40" y="56"/>
                </a:cxn>
                <a:cxn ang="0">
                  <a:pos x="34" y="60"/>
                </a:cxn>
                <a:cxn ang="0">
                  <a:pos x="22" y="56"/>
                </a:cxn>
                <a:cxn ang="0">
                  <a:pos x="12" y="40"/>
                </a:cxn>
                <a:cxn ang="0">
                  <a:pos x="18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34" y="16"/>
                  </a:lnTo>
                  <a:lnTo>
                    <a:pt x="54" y="36"/>
                  </a:lnTo>
                  <a:lnTo>
                    <a:pt x="44" y="38"/>
                  </a:lnTo>
                  <a:lnTo>
                    <a:pt x="46" y="48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22" y="56"/>
                  </a:lnTo>
                  <a:lnTo>
                    <a:pt x="12" y="40"/>
                  </a:lnTo>
                  <a:lnTo>
                    <a:pt x="18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20">
              <a:extLst>
                <a:ext uri="{FF2B5EF4-FFF2-40B4-BE49-F238E27FC236}">
                  <a16:creationId xmlns:a16="http://schemas.microsoft.com/office/drawing/2014/main" id="{4DC2C795-2629-4E6B-8555-5339B7D8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1960563"/>
              <a:ext cx="101600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0" y="10"/>
                </a:cxn>
                <a:cxn ang="0">
                  <a:pos x="26" y="16"/>
                </a:cxn>
                <a:cxn ang="0">
                  <a:pos x="42" y="14"/>
                </a:cxn>
                <a:cxn ang="0">
                  <a:pos x="64" y="24"/>
                </a:cxn>
                <a:cxn ang="0">
                  <a:pos x="58" y="38"/>
                </a:cxn>
                <a:cxn ang="0">
                  <a:pos x="38" y="42"/>
                </a:cxn>
                <a:cxn ang="0">
                  <a:pos x="10" y="26"/>
                </a:cxn>
                <a:cxn ang="0">
                  <a:pos x="10" y="2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4" h="42">
                  <a:moveTo>
                    <a:pt x="0" y="0"/>
                  </a:moveTo>
                  <a:lnTo>
                    <a:pt x="8" y="8"/>
                  </a:lnTo>
                  <a:lnTo>
                    <a:pt x="30" y="10"/>
                  </a:lnTo>
                  <a:lnTo>
                    <a:pt x="26" y="16"/>
                  </a:lnTo>
                  <a:lnTo>
                    <a:pt x="42" y="14"/>
                  </a:lnTo>
                  <a:lnTo>
                    <a:pt x="64" y="24"/>
                  </a:lnTo>
                  <a:lnTo>
                    <a:pt x="58" y="38"/>
                  </a:lnTo>
                  <a:lnTo>
                    <a:pt x="38" y="42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21">
              <a:extLst>
                <a:ext uri="{FF2B5EF4-FFF2-40B4-BE49-F238E27FC236}">
                  <a16:creationId xmlns:a16="http://schemas.microsoft.com/office/drawing/2014/main" id="{F75B78A7-C280-4C6B-9D3F-4A04E1AA0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2062163"/>
              <a:ext cx="22225" cy="3175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14" h="20">
                  <a:moveTo>
                    <a:pt x="12" y="8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222">
              <a:extLst>
                <a:ext uri="{FF2B5EF4-FFF2-40B4-BE49-F238E27FC236}">
                  <a16:creationId xmlns:a16="http://schemas.microsoft.com/office/drawing/2014/main" id="{0A6454A1-DFF1-47B9-8067-91DEB8852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963" y="2093913"/>
              <a:ext cx="79375" cy="508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4"/>
                </a:cxn>
                <a:cxn ang="0">
                  <a:pos x="48" y="18"/>
                </a:cxn>
                <a:cxn ang="0">
                  <a:pos x="50" y="32"/>
                </a:cxn>
                <a:cxn ang="0">
                  <a:pos x="10" y="2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8" y="2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0" h="32">
                  <a:moveTo>
                    <a:pt x="22" y="0"/>
                  </a:moveTo>
                  <a:lnTo>
                    <a:pt x="38" y="4"/>
                  </a:lnTo>
                  <a:lnTo>
                    <a:pt x="48" y="18"/>
                  </a:lnTo>
                  <a:lnTo>
                    <a:pt x="50" y="32"/>
                  </a:lnTo>
                  <a:lnTo>
                    <a:pt x="10" y="2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223">
              <a:extLst>
                <a:ext uri="{FF2B5EF4-FFF2-40B4-BE49-F238E27FC236}">
                  <a16:creationId xmlns:a16="http://schemas.microsoft.com/office/drawing/2014/main" id="{43F799B3-9438-4391-9444-4F9EA82C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2255838"/>
              <a:ext cx="22225" cy="222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224">
              <a:extLst>
                <a:ext uri="{FF2B5EF4-FFF2-40B4-BE49-F238E27FC236}">
                  <a16:creationId xmlns:a16="http://schemas.microsoft.com/office/drawing/2014/main" id="{2F40102A-1097-4953-987A-39639243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192338"/>
              <a:ext cx="317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0" y="2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20" h="14">
                  <a:moveTo>
                    <a:pt x="10" y="2"/>
                  </a:moveTo>
                  <a:lnTo>
                    <a:pt x="20" y="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225">
              <a:extLst>
                <a:ext uri="{FF2B5EF4-FFF2-40B4-BE49-F238E27FC236}">
                  <a16:creationId xmlns:a16="http://schemas.microsoft.com/office/drawing/2014/main" id="{340234C1-4C22-4415-9300-9BE00BE6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360613"/>
              <a:ext cx="34925" cy="285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22" y="10"/>
                </a:cxn>
                <a:cxn ang="0">
                  <a:pos x="18" y="18"/>
                </a:cxn>
                <a:cxn ang="0">
                  <a:pos x="10" y="16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2" h="18">
                  <a:moveTo>
                    <a:pt x="4" y="2"/>
                  </a:moveTo>
                  <a:lnTo>
                    <a:pt x="10" y="0"/>
                  </a:lnTo>
                  <a:lnTo>
                    <a:pt x="22" y="10"/>
                  </a:lnTo>
                  <a:lnTo>
                    <a:pt x="18" y="18"/>
                  </a:lnTo>
                  <a:lnTo>
                    <a:pt x="10" y="1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226">
              <a:extLst>
                <a:ext uri="{FF2B5EF4-FFF2-40B4-BE49-F238E27FC236}">
                  <a16:creationId xmlns:a16="http://schemas.microsoft.com/office/drawing/2014/main" id="{31E14352-9CAA-4368-9B09-84FE33B3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062288"/>
              <a:ext cx="1905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227">
              <a:extLst>
                <a:ext uri="{FF2B5EF4-FFF2-40B4-BE49-F238E27FC236}">
                  <a16:creationId xmlns:a16="http://schemas.microsoft.com/office/drawing/2014/main" id="{24421DDC-E7F8-4BA4-89B5-228670EB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906713"/>
              <a:ext cx="28575" cy="28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228">
              <a:extLst>
                <a:ext uri="{FF2B5EF4-FFF2-40B4-BE49-F238E27FC236}">
                  <a16:creationId xmlns:a16="http://schemas.microsoft.com/office/drawing/2014/main" id="{4DAB2B9F-75F0-4B76-871E-D054BBEA9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3059113"/>
              <a:ext cx="1587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10" y="14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229">
              <a:extLst>
                <a:ext uri="{FF2B5EF4-FFF2-40B4-BE49-F238E27FC236}">
                  <a16:creationId xmlns:a16="http://schemas.microsoft.com/office/drawing/2014/main" id="{22C2CB70-657A-4A6D-BFC7-228FB372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3074988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230">
              <a:extLst>
                <a:ext uri="{FF2B5EF4-FFF2-40B4-BE49-F238E27FC236}">
                  <a16:creationId xmlns:a16="http://schemas.microsoft.com/office/drawing/2014/main" id="{C22840D7-8820-4D12-9798-9C027BDF9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49260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231">
              <a:extLst>
                <a:ext uri="{FF2B5EF4-FFF2-40B4-BE49-F238E27FC236}">
                  <a16:creationId xmlns:a16="http://schemas.microsoft.com/office/drawing/2014/main" id="{C6DADB69-6CF3-4265-B108-EB885247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3" y="4754563"/>
              <a:ext cx="1587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232">
              <a:extLst>
                <a:ext uri="{FF2B5EF4-FFF2-40B4-BE49-F238E27FC236}">
                  <a16:creationId xmlns:a16="http://schemas.microsoft.com/office/drawing/2014/main" id="{54D29F20-ABD1-44C4-90A4-F0C25A4C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4764088"/>
              <a:ext cx="1587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2">
                  <a:moveTo>
                    <a:pt x="6" y="0"/>
                  </a:moveTo>
                  <a:lnTo>
                    <a:pt x="1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233">
              <a:extLst>
                <a:ext uri="{FF2B5EF4-FFF2-40B4-BE49-F238E27FC236}">
                  <a16:creationId xmlns:a16="http://schemas.microsoft.com/office/drawing/2014/main" id="{F1A2651F-240B-4A0D-80A6-288A0B29E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50068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234">
              <a:extLst>
                <a:ext uri="{FF2B5EF4-FFF2-40B4-BE49-F238E27FC236}">
                  <a16:creationId xmlns:a16="http://schemas.microsoft.com/office/drawing/2014/main" id="{BD95284F-7AEC-4D3B-809E-C84954B19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31797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235">
              <a:extLst>
                <a:ext uri="{FF2B5EF4-FFF2-40B4-BE49-F238E27FC236}">
                  <a16:creationId xmlns:a16="http://schemas.microsoft.com/office/drawing/2014/main" id="{DEE7F6E5-C50B-4954-96F9-7BD168BB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3179763"/>
              <a:ext cx="1270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236">
              <a:extLst>
                <a:ext uri="{FF2B5EF4-FFF2-40B4-BE49-F238E27FC236}">
                  <a16:creationId xmlns:a16="http://schemas.microsoft.com/office/drawing/2014/main" id="{E746A0E2-9312-4236-9A4E-9D948E8B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13" y="3176588"/>
              <a:ext cx="952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237">
              <a:extLst>
                <a:ext uri="{FF2B5EF4-FFF2-40B4-BE49-F238E27FC236}">
                  <a16:creationId xmlns:a16="http://schemas.microsoft.com/office/drawing/2014/main" id="{1F72E484-D659-4E13-B8E0-F0994A7D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3163888"/>
              <a:ext cx="1587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238">
              <a:extLst>
                <a:ext uri="{FF2B5EF4-FFF2-40B4-BE49-F238E27FC236}">
                  <a16:creationId xmlns:a16="http://schemas.microsoft.com/office/drawing/2014/main" id="{ABCB23E8-0D5C-48B4-A8DB-C6AE393E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170238"/>
              <a:ext cx="190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239">
              <a:extLst>
                <a:ext uri="{FF2B5EF4-FFF2-40B4-BE49-F238E27FC236}">
                  <a16:creationId xmlns:a16="http://schemas.microsoft.com/office/drawing/2014/main" id="{65356CA7-E57A-41ED-BA6D-B4E7EDE20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316071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240">
              <a:extLst>
                <a:ext uri="{FF2B5EF4-FFF2-40B4-BE49-F238E27FC236}">
                  <a16:creationId xmlns:a16="http://schemas.microsoft.com/office/drawing/2014/main" id="{88D37F65-03EA-463F-86B4-BE5597FA9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28495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241">
              <a:extLst>
                <a:ext uri="{FF2B5EF4-FFF2-40B4-BE49-F238E27FC236}">
                  <a16:creationId xmlns:a16="http://schemas.microsoft.com/office/drawing/2014/main" id="{AC4A1526-8090-4E48-8907-189CA6D11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424656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42">
              <a:extLst>
                <a:ext uri="{FF2B5EF4-FFF2-40B4-BE49-F238E27FC236}">
                  <a16:creationId xmlns:a16="http://schemas.microsoft.com/office/drawing/2014/main" id="{F18B1312-1E0F-43DD-9341-C0C863B4B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2262188"/>
              <a:ext cx="825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0"/>
                </a:cxn>
                <a:cxn ang="0">
                  <a:pos x="44" y="4"/>
                </a:cxn>
                <a:cxn ang="0">
                  <a:pos x="52" y="16"/>
                </a:cxn>
                <a:cxn ang="0">
                  <a:pos x="32" y="28"/>
                </a:cxn>
                <a:cxn ang="0">
                  <a:pos x="20" y="24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1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52" h="30">
                  <a:moveTo>
                    <a:pt x="20" y="0"/>
                  </a:moveTo>
                  <a:lnTo>
                    <a:pt x="32" y="0"/>
                  </a:lnTo>
                  <a:lnTo>
                    <a:pt x="44" y="4"/>
                  </a:lnTo>
                  <a:lnTo>
                    <a:pt x="52" y="16"/>
                  </a:lnTo>
                  <a:lnTo>
                    <a:pt x="32" y="28"/>
                  </a:lnTo>
                  <a:lnTo>
                    <a:pt x="20" y="24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43">
              <a:extLst>
                <a:ext uri="{FF2B5EF4-FFF2-40B4-BE49-F238E27FC236}">
                  <a16:creationId xmlns:a16="http://schemas.microsoft.com/office/drawing/2014/main" id="{2207D2F3-B5D1-471E-BCDC-73C9C912A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478213"/>
              <a:ext cx="50800" cy="4127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44">
              <a:extLst>
                <a:ext uri="{FF2B5EF4-FFF2-40B4-BE49-F238E27FC236}">
                  <a16:creationId xmlns:a16="http://schemas.microsoft.com/office/drawing/2014/main" id="{3E1B1B97-F50B-43F6-9883-84D6F9E9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3468688"/>
              <a:ext cx="38100" cy="85725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45">
              <a:extLst>
                <a:ext uri="{FF2B5EF4-FFF2-40B4-BE49-F238E27FC236}">
                  <a16:creationId xmlns:a16="http://schemas.microsoft.com/office/drawing/2014/main" id="{2260E600-EDD7-461D-8573-3369A612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3363913"/>
              <a:ext cx="92075" cy="127000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6">
              <a:extLst>
                <a:ext uri="{FF2B5EF4-FFF2-40B4-BE49-F238E27FC236}">
                  <a16:creationId xmlns:a16="http://schemas.microsoft.com/office/drawing/2014/main" id="{6D9B005E-3AB7-4132-AA79-98CB60E3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3738563"/>
              <a:ext cx="641350" cy="41910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7">
              <a:extLst>
                <a:ext uri="{FF2B5EF4-FFF2-40B4-BE49-F238E27FC236}">
                  <a16:creationId xmlns:a16="http://schemas.microsoft.com/office/drawing/2014/main" id="{ED121DD9-6608-480E-80EA-E6E652D4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306763"/>
              <a:ext cx="114300" cy="92075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48">
              <a:extLst>
                <a:ext uri="{FF2B5EF4-FFF2-40B4-BE49-F238E27FC236}">
                  <a16:creationId xmlns:a16="http://schemas.microsoft.com/office/drawing/2014/main" id="{C4511397-DD1B-4C77-8E0B-8F1A78062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3370263"/>
              <a:ext cx="107950" cy="7620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49">
              <a:extLst>
                <a:ext uri="{FF2B5EF4-FFF2-40B4-BE49-F238E27FC236}">
                  <a16:creationId xmlns:a16="http://schemas.microsoft.com/office/drawing/2014/main" id="{C825E647-F077-4F46-96AB-DBECA5545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35734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50">
              <a:extLst>
                <a:ext uri="{FF2B5EF4-FFF2-40B4-BE49-F238E27FC236}">
                  <a16:creationId xmlns:a16="http://schemas.microsoft.com/office/drawing/2014/main" id="{6FEC3C8D-D861-493A-828B-D9892867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598863"/>
              <a:ext cx="1270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51">
              <a:extLst>
                <a:ext uri="{FF2B5EF4-FFF2-40B4-BE49-F238E27FC236}">
                  <a16:creationId xmlns:a16="http://schemas.microsoft.com/office/drawing/2014/main" id="{4B8DF5C4-A404-4543-9F30-C16A903A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2274888"/>
              <a:ext cx="635000" cy="796925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52">
              <a:extLst>
                <a:ext uri="{FF2B5EF4-FFF2-40B4-BE49-F238E27FC236}">
                  <a16:creationId xmlns:a16="http://schemas.microsoft.com/office/drawing/2014/main" id="{0C33CB2E-4385-46C9-92CC-3CC66F59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88" y="2881313"/>
              <a:ext cx="174625" cy="1968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253">
              <a:extLst>
                <a:ext uri="{FF2B5EF4-FFF2-40B4-BE49-F238E27FC236}">
                  <a16:creationId xmlns:a16="http://schemas.microsoft.com/office/drawing/2014/main" id="{97DBA093-0E39-4D34-A999-DDA37001D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767138"/>
              <a:ext cx="952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254">
              <a:extLst>
                <a:ext uri="{FF2B5EF4-FFF2-40B4-BE49-F238E27FC236}">
                  <a16:creationId xmlns:a16="http://schemas.microsoft.com/office/drawing/2014/main" id="{DC9C8286-867C-44BF-9754-068C56230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3722688"/>
              <a:ext cx="31750" cy="952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255">
              <a:extLst>
                <a:ext uri="{FF2B5EF4-FFF2-40B4-BE49-F238E27FC236}">
                  <a16:creationId xmlns:a16="http://schemas.microsoft.com/office/drawing/2014/main" id="{139BC727-1467-4255-8A73-69EAA22D4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024188"/>
              <a:ext cx="206375" cy="174625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256">
              <a:extLst>
                <a:ext uri="{FF2B5EF4-FFF2-40B4-BE49-F238E27FC236}">
                  <a16:creationId xmlns:a16="http://schemas.microsoft.com/office/drawing/2014/main" id="{E17F8851-2623-47C7-8A3B-649E5831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763963"/>
              <a:ext cx="238125" cy="234950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257">
              <a:extLst>
                <a:ext uri="{FF2B5EF4-FFF2-40B4-BE49-F238E27FC236}">
                  <a16:creationId xmlns:a16="http://schemas.microsoft.com/office/drawing/2014/main" id="{83DECFCB-B946-4C2B-9051-D9167711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052763"/>
              <a:ext cx="863600" cy="460375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258">
              <a:extLst>
                <a:ext uri="{FF2B5EF4-FFF2-40B4-BE49-F238E27FC236}">
                  <a16:creationId xmlns:a16="http://schemas.microsoft.com/office/drawing/2014/main" id="{AF795E56-E01E-4587-9914-C1DAD63D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125788"/>
              <a:ext cx="1298575" cy="904875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259">
              <a:extLst>
                <a:ext uri="{FF2B5EF4-FFF2-40B4-BE49-F238E27FC236}">
                  <a16:creationId xmlns:a16="http://schemas.microsoft.com/office/drawing/2014/main" id="{C85120CB-6953-4A7E-95E0-C14057FA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3160713"/>
              <a:ext cx="384175" cy="257175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260">
              <a:extLst>
                <a:ext uri="{FF2B5EF4-FFF2-40B4-BE49-F238E27FC236}">
                  <a16:creationId xmlns:a16="http://schemas.microsoft.com/office/drawing/2014/main" id="{FEF5E646-CB00-42A6-B9D0-336865C2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3389313"/>
              <a:ext cx="82550" cy="82550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261">
              <a:extLst>
                <a:ext uri="{FF2B5EF4-FFF2-40B4-BE49-F238E27FC236}">
                  <a16:creationId xmlns:a16="http://schemas.microsoft.com/office/drawing/2014/main" id="{1719FDC4-2489-4A6B-A239-A84D4F81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357688"/>
              <a:ext cx="403225" cy="393700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262">
              <a:extLst>
                <a:ext uri="{FF2B5EF4-FFF2-40B4-BE49-F238E27FC236}">
                  <a16:creationId xmlns:a16="http://schemas.microsoft.com/office/drawing/2014/main" id="{3C57B8BF-4622-4EAC-998C-62DEDD59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4945063"/>
              <a:ext cx="349250" cy="307975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263">
              <a:extLst>
                <a:ext uri="{FF2B5EF4-FFF2-40B4-BE49-F238E27FC236}">
                  <a16:creationId xmlns:a16="http://schemas.microsoft.com/office/drawing/2014/main" id="{410B4E27-87F5-4625-8CDA-8AD168CA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941888"/>
              <a:ext cx="419100" cy="828675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264">
              <a:extLst>
                <a:ext uri="{FF2B5EF4-FFF2-40B4-BE49-F238E27FC236}">
                  <a16:creationId xmlns:a16="http://schemas.microsoft.com/office/drawing/2014/main" id="{70CC9881-D60C-4A3D-92EA-B5FC1CDF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4084638"/>
              <a:ext cx="82550" cy="920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265">
              <a:extLst>
                <a:ext uri="{FF2B5EF4-FFF2-40B4-BE49-F238E27FC236}">
                  <a16:creationId xmlns:a16="http://schemas.microsoft.com/office/drawing/2014/main" id="{D2E10AF2-8FE8-4191-A357-21F10BAE8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4640263"/>
              <a:ext cx="247650" cy="215900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266">
              <a:extLst>
                <a:ext uri="{FF2B5EF4-FFF2-40B4-BE49-F238E27FC236}">
                  <a16:creationId xmlns:a16="http://schemas.microsoft.com/office/drawing/2014/main" id="{24E357A0-3967-4354-8FE0-D4D569EA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487738"/>
              <a:ext cx="114300" cy="95250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267">
              <a:extLst>
                <a:ext uri="{FF2B5EF4-FFF2-40B4-BE49-F238E27FC236}">
                  <a16:creationId xmlns:a16="http://schemas.microsoft.com/office/drawing/2014/main" id="{C6F75413-A9A7-44EB-AD36-98470521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4440238"/>
              <a:ext cx="120650" cy="133350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268">
              <a:extLst>
                <a:ext uri="{FF2B5EF4-FFF2-40B4-BE49-F238E27FC236}">
                  <a16:creationId xmlns:a16="http://schemas.microsoft.com/office/drawing/2014/main" id="{C012A625-A1BE-49F3-9B9C-9E669C49F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4205288"/>
              <a:ext cx="257175" cy="35242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269">
              <a:extLst>
                <a:ext uri="{FF2B5EF4-FFF2-40B4-BE49-F238E27FC236}">
                  <a16:creationId xmlns:a16="http://schemas.microsoft.com/office/drawing/2014/main" id="{C816FCF1-B052-4E07-A84A-BDFDED66F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4357688"/>
              <a:ext cx="828675" cy="869950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270">
              <a:extLst>
                <a:ext uri="{FF2B5EF4-FFF2-40B4-BE49-F238E27FC236}">
                  <a16:creationId xmlns:a16="http://schemas.microsoft.com/office/drawing/2014/main" id="{7CAAE203-C8F1-4D4A-86DE-07EEF876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2293938"/>
              <a:ext cx="552450" cy="660400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271">
              <a:extLst>
                <a:ext uri="{FF2B5EF4-FFF2-40B4-BE49-F238E27FC236}">
                  <a16:creationId xmlns:a16="http://schemas.microsoft.com/office/drawing/2014/main" id="{1A0B7B67-42B6-4706-A73D-4E45E31C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3897313"/>
              <a:ext cx="111125" cy="82550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272">
              <a:extLst>
                <a:ext uri="{FF2B5EF4-FFF2-40B4-BE49-F238E27FC236}">
                  <a16:creationId xmlns:a16="http://schemas.microsoft.com/office/drawing/2014/main" id="{768DB6AD-D736-4195-8642-34CBA423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925888"/>
              <a:ext cx="168275" cy="187325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273">
              <a:extLst>
                <a:ext uri="{FF2B5EF4-FFF2-40B4-BE49-F238E27FC236}">
                  <a16:creationId xmlns:a16="http://schemas.microsoft.com/office/drawing/2014/main" id="{83DD64CD-93F3-4FB3-A984-A0E05678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059238"/>
              <a:ext cx="219075" cy="1397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274">
              <a:extLst>
                <a:ext uri="{FF2B5EF4-FFF2-40B4-BE49-F238E27FC236}">
                  <a16:creationId xmlns:a16="http://schemas.microsoft.com/office/drawing/2014/main" id="{7D86309C-4F83-436A-8875-2FAE794E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4687888"/>
              <a:ext cx="228600" cy="36830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275">
              <a:extLst>
                <a:ext uri="{FF2B5EF4-FFF2-40B4-BE49-F238E27FC236}">
                  <a16:creationId xmlns:a16="http://schemas.microsoft.com/office/drawing/2014/main" id="{41BB8D65-422F-4E4E-BF85-81ECA8A7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668838"/>
              <a:ext cx="66675" cy="165100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276">
              <a:extLst>
                <a:ext uri="{FF2B5EF4-FFF2-40B4-BE49-F238E27FC236}">
                  <a16:creationId xmlns:a16="http://schemas.microsoft.com/office/drawing/2014/main" id="{C50ABCCB-5407-4937-AC8F-1DA19826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4487863"/>
              <a:ext cx="231775" cy="22860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277">
              <a:extLst>
                <a:ext uri="{FF2B5EF4-FFF2-40B4-BE49-F238E27FC236}">
                  <a16:creationId xmlns:a16="http://schemas.microsoft.com/office/drawing/2014/main" id="{3A117AA1-2B18-4D92-97C2-2078A5F47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592638"/>
              <a:ext cx="266700" cy="26352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278">
              <a:extLst>
                <a:ext uri="{FF2B5EF4-FFF2-40B4-BE49-F238E27FC236}">
                  <a16:creationId xmlns:a16="http://schemas.microsoft.com/office/drawing/2014/main" id="{012FF2D4-684A-4304-9F3E-C971A7D1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4802188"/>
              <a:ext cx="165100" cy="15557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279">
              <a:extLst>
                <a:ext uri="{FF2B5EF4-FFF2-40B4-BE49-F238E27FC236}">
                  <a16:creationId xmlns:a16="http://schemas.microsoft.com/office/drawing/2014/main" id="{7414455F-1D03-4E4E-8580-A6C1228F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957638"/>
              <a:ext cx="336550" cy="260350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280">
              <a:extLst>
                <a:ext uri="{FF2B5EF4-FFF2-40B4-BE49-F238E27FC236}">
                  <a16:creationId xmlns:a16="http://schemas.microsoft.com/office/drawing/2014/main" id="{96D5B3A3-EB45-44AB-90C1-E5422F0B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3795713"/>
              <a:ext cx="168275" cy="95250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281">
              <a:extLst>
                <a:ext uri="{FF2B5EF4-FFF2-40B4-BE49-F238E27FC236}">
                  <a16:creationId xmlns:a16="http://schemas.microsoft.com/office/drawing/2014/main" id="{10C0A754-EA83-4919-A4E6-09D23F11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354488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282">
              <a:extLst>
                <a:ext uri="{FF2B5EF4-FFF2-40B4-BE49-F238E27FC236}">
                  <a16:creationId xmlns:a16="http://schemas.microsoft.com/office/drawing/2014/main" id="{962B8D9C-3726-4CC3-9DDB-5B865208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353853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283">
              <a:extLst>
                <a:ext uri="{FF2B5EF4-FFF2-40B4-BE49-F238E27FC236}">
                  <a16:creationId xmlns:a16="http://schemas.microsoft.com/office/drawing/2014/main" id="{06806D9E-270B-4E9F-AB5C-87177CDE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54488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284">
              <a:extLst>
                <a:ext uri="{FF2B5EF4-FFF2-40B4-BE49-F238E27FC236}">
                  <a16:creationId xmlns:a16="http://schemas.microsoft.com/office/drawing/2014/main" id="{19B8CDB4-B75C-42C6-92DE-0F5B8A7D3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3449638"/>
              <a:ext cx="234950" cy="114300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285">
              <a:extLst>
                <a:ext uri="{FF2B5EF4-FFF2-40B4-BE49-F238E27FC236}">
                  <a16:creationId xmlns:a16="http://schemas.microsoft.com/office/drawing/2014/main" id="{AF40BBC7-FC0E-4D6B-8232-FB22FB42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586163"/>
              <a:ext cx="304800" cy="231775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286">
              <a:extLst>
                <a:ext uri="{FF2B5EF4-FFF2-40B4-BE49-F238E27FC236}">
                  <a16:creationId xmlns:a16="http://schemas.microsoft.com/office/drawing/2014/main" id="{D1DC934E-AE30-421F-BD83-BB0AD4A3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3513138"/>
              <a:ext cx="161925" cy="120650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287">
              <a:extLst>
                <a:ext uri="{FF2B5EF4-FFF2-40B4-BE49-F238E27FC236}">
                  <a16:creationId xmlns:a16="http://schemas.microsoft.com/office/drawing/2014/main" id="{FB45B711-C63F-4322-B282-1B6B6911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462338"/>
              <a:ext cx="298450" cy="209550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288">
              <a:extLst>
                <a:ext uri="{FF2B5EF4-FFF2-40B4-BE49-F238E27FC236}">
                  <a16:creationId xmlns:a16="http://schemas.microsoft.com/office/drawing/2014/main" id="{6AD90123-63B2-4A8B-A937-B9D305CE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3624263"/>
              <a:ext cx="355600" cy="327025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289">
              <a:extLst>
                <a:ext uri="{FF2B5EF4-FFF2-40B4-BE49-F238E27FC236}">
                  <a16:creationId xmlns:a16="http://schemas.microsoft.com/office/drawing/2014/main" id="{67BE8C0C-0DCC-49DF-BB62-2D22C991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3548063"/>
              <a:ext cx="406400" cy="371475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290">
              <a:extLst>
                <a:ext uri="{FF2B5EF4-FFF2-40B4-BE49-F238E27FC236}">
                  <a16:creationId xmlns:a16="http://schemas.microsoft.com/office/drawing/2014/main" id="{0A3CFB7D-F092-4DB6-92EA-25610829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506788"/>
              <a:ext cx="63500" cy="66675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291">
              <a:extLst>
                <a:ext uri="{FF2B5EF4-FFF2-40B4-BE49-F238E27FC236}">
                  <a16:creationId xmlns:a16="http://schemas.microsoft.com/office/drawing/2014/main" id="{F84512CB-013B-4CD5-B61A-6A20B0E7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51238"/>
              <a:ext cx="25400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292">
              <a:extLst>
                <a:ext uri="{FF2B5EF4-FFF2-40B4-BE49-F238E27FC236}">
                  <a16:creationId xmlns:a16="http://schemas.microsoft.com/office/drawing/2014/main" id="{7BC18EB8-45F6-4B42-9B9A-79C2F602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611563"/>
              <a:ext cx="212725" cy="212725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293">
              <a:extLst>
                <a:ext uri="{FF2B5EF4-FFF2-40B4-BE49-F238E27FC236}">
                  <a16:creationId xmlns:a16="http://schemas.microsoft.com/office/drawing/2014/main" id="{C933C515-1E25-495B-9F93-607CA150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802063"/>
              <a:ext cx="38100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294">
              <a:extLst>
                <a:ext uri="{FF2B5EF4-FFF2-40B4-BE49-F238E27FC236}">
                  <a16:creationId xmlns:a16="http://schemas.microsoft.com/office/drawing/2014/main" id="{742E91E6-7B72-46B0-8F85-B7C057CE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894138"/>
              <a:ext cx="9525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295">
              <a:extLst>
                <a:ext uri="{FF2B5EF4-FFF2-40B4-BE49-F238E27FC236}">
                  <a16:creationId xmlns:a16="http://schemas.microsoft.com/office/drawing/2014/main" id="{EF4A4D7E-1C4C-4F45-AFD5-7D85778B1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894138"/>
              <a:ext cx="19050" cy="41275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296">
              <a:extLst>
                <a:ext uri="{FF2B5EF4-FFF2-40B4-BE49-F238E27FC236}">
                  <a16:creationId xmlns:a16="http://schemas.microsoft.com/office/drawing/2014/main" id="{C57F6258-CBA4-416E-B2B8-120429E7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3722688"/>
              <a:ext cx="92075" cy="101600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297">
              <a:extLst>
                <a:ext uri="{FF2B5EF4-FFF2-40B4-BE49-F238E27FC236}">
                  <a16:creationId xmlns:a16="http://schemas.microsoft.com/office/drawing/2014/main" id="{292D295E-3DC0-4C19-8C3A-40451988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3484563"/>
              <a:ext cx="396875" cy="174625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298">
              <a:extLst>
                <a:ext uri="{FF2B5EF4-FFF2-40B4-BE49-F238E27FC236}">
                  <a16:creationId xmlns:a16="http://schemas.microsoft.com/office/drawing/2014/main" id="{3FBA9CC8-1D4D-4091-9751-EA85FB1B2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614738"/>
              <a:ext cx="146050" cy="133350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299">
              <a:extLst>
                <a:ext uri="{FF2B5EF4-FFF2-40B4-BE49-F238E27FC236}">
                  <a16:creationId xmlns:a16="http://schemas.microsoft.com/office/drawing/2014/main" id="{F224FD28-0ADC-4883-A20C-806D13DB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3684588"/>
              <a:ext cx="34925" cy="444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300">
              <a:extLst>
                <a:ext uri="{FF2B5EF4-FFF2-40B4-BE49-F238E27FC236}">
                  <a16:creationId xmlns:a16="http://schemas.microsoft.com/office/drawing/2014/main" id="{190891CB-2A9A-44BF-AAAA-CC8BD6FA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3440113"/>
              <a:ext cx="142875" cy="698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301">
              <a:extLst>
                <a:ext uri="{FF2B5EF4-FFF2-40B4-BE49-F238E27FC236}">
                  <a16:creationId xmlns:a16="http://schemas.microsoft.com/office/drawing/2014/main" id="{BAF7B735-7A85-4CE4-BBEB-A0557966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3487738"/>
              <a:ext cx="63500" cy="5397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302">
              <a:extLst>
                <a:ext uri="{FF2B5EF4-FFF2-40B4-BE49-F238E27FC236}">
                  <a16:creationId xmlns:a16="http://schemas.microsoft.com/office/drawing/2014/main" id="{8CC37EA6-10A9-4F83-A96E-352B448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494088"/>
              <a:ext cx="136525" cy="1143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303">
              <a:extLst>
                <a:ext uri="{FF2B5EF4-FFF2-40B4-BE49-F238E27FC236}">
                  <a16:creationId xmlns:a16="http://schemas.microsoft.com/office/drawing/2014/main" id="{163D141E-769B-436C-B5E0-71E443125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3424238"/>
              <a:ext cx="133350" cy="85725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304">
              <a:extLst>
                <a:ext uri="{FF2B5EF4-FFF2-40B4-BE49-F238E27FC236}">
                  <a16:creationId xmlns:a16="http://schemas.microsoft.com/office/drawing/2014/main" id="{751A6966-59FB-46FA-963E-404A03CE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3290888"/>
              <a:ext cx="142875" cy="8572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305">
              <a:extLst>
                <a:ext uri="{FF2B5EF4-FFF2-40B4-BE49-F238E27FC236}">
                  <a16:creationId xmlns:a16="http://schemas.microsoft.com/office/drawing/2014/main" id="{DADA92E7-26D3-48E6-98C9-CA82EF12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341688"/>
              <a:ext cx="66675" cy="47625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306">
              <a:extLst>
                <a:ext uri="{FF2B5EF4-FFF2-40B4-BE49-F238E27FC236}">
                  <a16:creationId xmlns:a16="http://schemas.microsoft.com/office/drawing/2014/main" id="{80D37CED-D46A-4E14-90EB-C8474D6A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259138"/>
              <a:ext cx="117475" cy="57150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307">
              <a:extLst>
                <a:ext uri="{FF2B5EF4-FFF2-40B4-BE49-F238E27FC236}">
                  <a16:creationId xmlns:a16="http://schemas.microsoft.com/office/drawing/2014/main" id="{F68A9D2F-E5A8-41C0-B13D-65284B6C6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05163"/>
              <a:ext cx="146050" cy="85725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308">
              <a:extLst>
                <a:ext uri="{FF2B5EF4-FFF2-40B4-BE49-F238E27FC236}">
                  <a16:creationId xmlns:a16="http://schemas.microsoft.com/office/drawing/2014/main" id="{B587BF27-79BF-4C9D-A501-8C099C20A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275013"/>
              <a:ext cx="161925" cy="82550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309">
              <a:extLst>
                <a:ext uri="{FF2B5EF4-FFF2-40B4-BE49-F238E27FC236}">
                  <a16:creationId xmlns:a16="http://schemas.microsoft.com/office/drawing/2014/main" id="{2499051E-CA41-4570-965E-4581C581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258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310">
              <a:extLst>
                <a:ext uri="{FF2B5EF4-FFF2-40B4-BE49-F238E27FC236}">
                  <a16:creationId xmlns:a16="http://schemas.microsoft.com/office/drawing/2014/main" id="{EC2B69B8-157B-4A07-9B13-A4A89F7C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3338513"/>
              <a:ext cx="250825" cy="26352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311">
              <a:extLst>
                <a:ext uri="{FF2B5EF4-FFF2-40B4-BE49-F238E27FC236}">
                  <a16:creationId xmlns:a16="http://schemas.microsoft.com/office/drawing/2014/main" id="{1745B826-53ED-40F7-A738-24CFBF08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3351213"/>
              <a:ext cx="123825" cy="107950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312">
              <a:extLst>
                <a:ext uri="{FF2B5EF4-FFF2-40B4-BE49-F238E27FC236}">
                  <a16:creationId xmlns:a16="http://schemas.microsoft.com/office/drawing/2014/main" id="{EB0951A3-FAF2-472E-85C2-D49ADE0D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2884488"/>
              <a:ext cx="101600" cy="82550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313">
              <a:extLst>
                <a:ext uri="{FF2B5EF4-FFF2-40B4-BE49-F238E27FC236}">
                  <a16:creationId xmlns:a16="http://schemas.microsoft.com/office/drawing/2014/main" id="{71FFBAE0-05C1-407B-BAF9-26FC1D55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074988"/>
              <a:ext cx="209550" cy="1968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314">
              <a:extLst>
                <a:ext uri="{FF2B5EF4-FFF2-40B4-BE49-F238E27FC236}">
                  <a16:creationId xmlns:a16="http://schemas.microsoft.com/office/drawing/2014/main" id="{2CB4FE2A-3995-48E2-806B-9648E225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2951163"/>
              <a:ext cx="158750" cy="92075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315">
              <a:extLst>
                <a:ext uri="{FF2B5EF4-FFF2-40B4-BE49-F238E27FC236}">
                  <a16:creationId xmlns:a16="http://schemas.microsoft.com/office/drawing/2014/main" id="{1A4F64FD-64CD-4465-B28F-A3049F8BA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3011488"/>
              <a:ext cx="120650" cy="92075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316">
              <a:extLst>
                <a:ext uri="{FF2B5EF4-FFF2-40B4-BE49-F238E27FC236}">
                  <a16:creationId xmlns:a16="http://schemas.microsoft.com/office/drawing/2014/main" id="{422FABA9-A439-4EB8-8259-262338297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043238"/>
              <a:ext cx="69850" cy="508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317">
              <a:extLst>
                <a:ext uri="{FF2B5EF4-FFF2-40B4-BE49-F238E27FC236}">
                  <a16:creationId xmlns:a16="http://schemas.microsoft.com/office/drawing/2014/main" id="{CFC50C2E-EF08-4883-AAB0-267CB693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3440113"/>
              <a:ext cx="266700" cy="209550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318">
              <a:extLst>
                <a:ext uri="{FF2B5EF4-FFF2-40B4-BE49-F238E27FC236}">
                  <a16:creationId xmlns:a16="http://schemas.microsoft.com/office/drawing/2014/main" id="{94C58B7F-86AC-45CB-9D95-1A89683B2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208338"/>
              <a:ext cx="269875" cy="269875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319">
              <a:extLst>
                <a:ext uri="{FF2B5EF4-FFF2-40B4-BE49-F238E27FC236}">
                  <a16:creationId xmlns:a16="http://schemas.microsoft.com/office/drawing/2014/main" id="{9F2B0D1B-D22E-44AB-A714-B445C479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487738"/>
              <a:ext cx="69850" cy="1365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320">
              <a:extLst>
                <a:ext uri="{FF2B5EF4-FFF2-40B4-BE49-F238E27FC236}">
                  <a16:creationId xmlns:a16="http://schemas.microsoft.com/office/drawing/2014/main" id="{2ABD05B5-CED3-4B7F-A5CF-CBF843A1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3236913"/>
              <a:ext cx="15875" cy="22225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321">
              <a:extLst>
                <a:ext uri="{FF2B5EF4-FFF2-40B4-BE49-F238E27FC236}">
                  <a16:creationId xmlns:a16="http://schemas.microsoft.com/office/drawing/2014/main" id="{AF31D8AA-3DFF-4B31-ACF3-1E515F6D6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3319463"/>
              <a:ext cx="92075" cy="5397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322">
              <a:extLst>
                <a:ext uri="{FF2B5EF4-FFF2-40B4-BE49-F238E27FC236}">
                  <a16:creationId xmlns:a16="http://schemas.microsoft.com/office/drawing/2014/main" id="{E695A21C-57C9-40D7-A9C6-0C8AA3159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3195638"/>
              <a:ext cx="73025" cy="60325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323">
              <a:extLst>
                <a:ext uri="{FF2B5EF4-FFF2-40B4-BE49-F238E27FC236}">
                  <a16:creationId xmlns:a16="http://schemas.microsoft.com/office/drawing/2014/main" id="{6312FD0E-F2E5-472A-8915-A2C5A91B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3125788"/>
              <a:ext cx="76200" cy="92075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324">
              <a:extLst>
                <a:ext uri="{FF2B5EF4-FFF2-40B4-BE49-F238E27FC236}">
                  <a16:creationId xmlns:a16="http://schemas.microsoft.com/office/drawing/2014/main" id="{DEBE0441-4986-47B2-B4F6-0282CEBD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3071813"/>
              <a:ext cx="190500" cy="257175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325">
              <a:extLst>
                <a:ext uri="{FF2B5EF4-FFF2-40B4-BE49-F238E27FC236}">
                  <a16:creationId xmlns:a16="http://schemas.microsoft.com/office/drawing/2014/main" id="{855F82B7-EFC6-41D3-A3A8-5037F3CB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420938"/>
              <a:ext cx="279400" cy="635000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326">
              <a:extLst>
                <a:ext uri="{FF2B5EF4-FFF2-40B4-BE49-F238E27FC236}">
                  <a16:creationId xmlns:a16="http://schemas.microsoft.com/office/drawing/2014/main" id="{EEFEC577-57F0-4035-853D-C8F072A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963863"/>
              <a:ext cx="60325" cy="111125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327">
              <a:extLst>
                <a:ext uri="{FF2B5EF4-FFF2-40B4-BE49-F238E27FC236}">
                  <a16:creationId xmlns:a16="http://schemas.microsoft.com/office/drawing/2014/main" id="{ED627ACC-1902-419D-8702-80246573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3617913"/>
              <a:ext cx="82550" cy="177800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328">
              <a:extLst>
                <a:ext uri="{FF2B5EF4-FFF2-40B4-BE49-F238E27FC236}">
                  <a16:creationId xmlns:a16="http://schemas.microsoft.com/office/drawing/2014/main" id="{12601D6E-330E-46A0-AA50-845B3DD0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4081463"/>
              <a:ext cx="142875" cy="1238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329">
              <a:extLst>
                <a:ext uri="{FF2B5EF4-FFF2-40B4-BE49-F238E27FC236}">
                  <a16:creationId xmlns:a16="http://schemas.microsoft.com/office/drawing/2014/main" id="{32B58279-D990-4367-813C-E3FF584F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95763"/>
              <a:ext cx="349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330">
              <a:extLst>
                <a:ext uri="{FF2B5EF4-FFF2-40B4-BE49-F238E27FC236}">
                  <a16:creationId xmlns:a16="http://schemas.microsoft.com/office/drawing/2014/main" id="{A4CE73DA-BE2C-42C4-9541-B5B6E240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173538"/>
              <a:ext cx="250825" cy="20637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331">
              <a:extLst>
                <a:ext uri="{FF2B5EF4-FFF2-40B4-BE49-F238E27FC236}">
                  <a16:creationId xmlns:a16="http://schemas.microsoft.com/office/drawing/2014/main" id="{3839AB5C-8567-40B0-B92F-1B99FED7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189413"/>
              <a:ext cx="161925" cy="244475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332">
              <a:extLst>
                <a:ext uri="{FF2B5EF4-FFF2-40B4-BE49-F238E27FC236}">
                  <a16:creationId xmlns:a16="http://schemas.microsoft.com/office/drawing/2014/main" id="{32432531-3462-42F1-BFE0-02519061B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4491038"/>
              <a:ext cx="41275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333">
              <a:extLst>
                <a:ext uri="{FF2B5EF4-FFF2-40B4-BE49-F238E27FC236}">
                  <a16:creationId xmlns:a16="http://schemas.microsoft.com/office/drawing/2014/main" id="{A1860BD2-DFEB-47A6-8D25-118A0F6D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4233863"/>
              <a:ext cx="279400" cy="174625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334">
              <a:extLst>
                <a:ext uri="{FF2B5EF4-FFF2-40B4-BE49-F238E27FC236}">
                  <a16:creationId xmlns:a16="http://schemas.microsoft.com/office/drawing/2014/main" id="{A5EACA57-A184-432F-A845-8939CC64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335">
              <a:extLst>
                <a:ext uri="{FF2B5EF4-FFF2-40B4-BE49-F238E27FC236}">
                  <a16:creationId xmlns:a16="http://schemas.microsoft.com/office/drawing/2014/main" id="{888BB16F-BE2B-42C0-8315-EB151815C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21188"/>
              <a:ext cx="117475" cy="1301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336">
              <a:extLst>
                <a:ext uri="{FF2B5EF4-FFF2-40B4-BE49-F238E27FC236}">
                  <a16:creationId xmlns:a16="http://schemas.microsoft.com/office/drawing/2014/main" id="{BCD9567C-B9C0-486D-B888-D76AAC6A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4389438"/>
              <a:ext cx="158750" cy="1873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337">
              <a:extLst>
                <a:ext uri="{FF2B5EF4-FFF2-40B4-BE49-F238E27FC236}">
                  <a16:creationId xmlns:a16="http://schemas.microsoft.com/office/drawing/2014/main" id="{380C456C-801D-453C-A2F4-C969EF64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4516438"/>
              <a:ext cx="34925" cy="44450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338">
              <a:extLst>
                <a:ext uri="{FF2B5EF4-FFF2-40B4-BE49-F238E27FC236}">
                  <a16:creationId xmlns:a16="http://schemas.microsoft.com/office/drawing/2014/main" id="{EB0AC232-E47A-4F2A-8FA3-EC19990F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560888"/>
              <a:ext cx="1905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339">
              <a:extLst>
                <a:ext uri="{FF2B5EF4-FFF2-40B4-BE49-F238E27FC236}">
                  <a16:creationId xmlns:a16="http://schemas.microsoft.com/office/drawing/2014/main" id="{BD5D88E9-04B6-41A0-9471-9FDA8F3A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4421188"/>
              <a:ext cx="41275" cy="25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340">
              <a:extLst>
                <a:ext uri="{FF2B5EF4-FFF2-40B4-BE49-F238E27FC236}">
                  <a16:creationId xmlns:a16="http://schemas.microsoft.com/office/drawing/2014/main" id="{35004113-3292-4037-9731-95C06D68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5097463"/>
              <a:ext cx="47625" cy="5080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341">
              <a:extLst>
                <a:ext uri="{FF2B5EF4-FFF2-40B4-BE49-F238E27FC236}">
                  <a16:creationId xmlns:a16="http://schemas.microsoft.com/office/drawing/2014/main" id="{DAF0C139-A0EF-4787-845D-4B21C88EE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5030788"/>
              <a:ext cx="25400" cy="3492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342">
              <a:extLst>
                <a:ext uri="{FF2B5EF4-FFF2-40B4-BE49-F238E27FC236}">
                  <a16:creationId xmlns:a16="http://schemas.microsoft.com/office/drawing/2014/main" id="{F54A3751-DB1E-4244-B3A9-30A8C443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4240213"/>
              <a:ext cx="130175" cy="1365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343">
              <a:extLst>
                <a:ext uri="{FF2B5EF4-FFF2-40B4-BE49-F238E27FC236}">
                  <a16:creationId xmlns:a16="http://schemas.microsoft.com/office/drawing/2014/main" id="{318F4D2E-F7C6-475C-9C1E-0E8C8377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4205288"/>
              <a:ext cx="66675" cy="130175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344">
              <a:extLst>
                <a:ext uri="{FF2B5EF4-FFF2-40B4-BE49-F238E27FC236}">
                  <a16:creationId xmlns:a16="http://schemas.microsoft.com/office/drawing/2014/main" id="{5D53A8CE-BDD5-400A-B576-A31EF2384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4287838"/>
              <a:ext cx="85725" cy="889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345">
              <a:extLst>
                <a:ext uri="{FF2B5EF4-FFF2-40B4-BE49-F238E27FC236}">
                  <a16:creationId xmlns:a16="http://schemas.microsoft.com/office/drawing/2014/main" id="{744E5121-10F7-4551-82E9-18848AC03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4233863"/>
              <a:ext cx="44450" cy="1079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346">
              <a:extLst>
                <a:ext uri="{FF2B5EF4-FFF2-40B4-BE49-F238E27FC236}">
                  <a16:creationId xmlns:a16="http://schemas.microsoft.com/office/drawing/2014/main" id="{30AFEA4B-954A-4CCB-B92D-D31A6B07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4195763"/>
              <a:ext cx="155575" cy="12065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347">
              <a:extLst>
                <a:ext uri="{FF2B5EF4-FFF2-40B4-BE49-F238E27FC236}">
                  <a16:creationId xmlns:a16="http://schemas.microsoft.com/office/drawing/2014/main" id="{7038BD46-C5FC-41E9-B084-4CBA97F4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4233863"/>
              <a:ext cx="95250" cy="136525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348">
              <a:extLst>
                <a:ext uri="{FF2B5EF4-FFF2-40B4-BE49-F238E27FC236}">
                  <a16:creationId xmlns:a16="http://schemas.microsoft.com/office/drawing/2014/main" id="{CE2E614B-4002-4CA2-9763-FF687FF8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73538"/>
              <a:ext cx="63500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349">
              <a:extLst>
                <a:ext uri="{FF2B5EF4-FFF2-40B4-BE49-F238E27FC236}">
                  <a16:creationId xmlns:a16="http://schemas.microsoft.com/office/drawing/2014/main" id="{B06B7C72-D598-4302-9F5A-3159A5C4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195763"/>
              <a:ext cx="66675" cy="3810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350">
              <a:extLst>
                <a:ext uri="{FF2B5EF4-FFF2-40B4-BE49-F238E27FC236}">
                  <a16:creationId xmlns:a16="http://schemas.microsoft.com/office/drawing/2014/main" id="{C2EAC519-3A6B-428B-8E04-DE1EAC33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4256088"/>
              <a:ext cx="63500" cy="63500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351">
              <a:extLst>
                <a:ext uri="{FF2B5EF4-FFF2-40B4-BE49-F238E27FC236}">
                  <a16:creationId xmlns:a16="http://schemas.microsoft.com/office/drawing/2014/main" id="{48159E63-4979-4D27-8392-3996BBB87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4110038"/>
              <a:ext cx="133350" cy="95250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352">
              <a:extLst>
                <a:ext uri="{FF2B5EF4-FFF2-40B4-BE49-F238E27FC236}">
                  <a16:creationId xmlns:a16="http://schemas.microsoft.com/office/drawing/2014/main" id="{D0572AC4-8361-439C-BB36-78B65D1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3062288"/>
              <a:ext cx="88900" cy="133350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353">
              <a:extLst>
                <a:ext uri="{FF2B5EF4-FFF2-40B4-BE49-F238E27FC236}">
                  <a16:creationId xmlns:a16="http://schemas.microsoft.com/office/drawing/2014/main" id="{154C9933-6E26-4DBC-97DD-9EE91595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4040188"/>
              <a:ext cx="60325" cy="41275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54">
              <a:extLst>
                <a:ext uri="{FF2B5EF4-FFF2-40B4-BE49-F238E27FC236}">
                  <a16:creationId xmlns:a16="http://schemas.microsoft.com/office/drawing/2014/main" id="{5108E412-7059-4D4D-A50C-4DB709F7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4040188"/>
              <a:ext cx="73025" cy="50800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355">
              <a:extLst>
                <a:ext uri="{FF2B5EF4-FFF2-40B4-BE49-F238E27FC236}">
                  <a16:creationId xmlns:a16="http://schemas.microsoft.com/office/drawing/2014/main" id="{23E40B5A-2F0E-4B49-BAD3-8844371A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4265613"/>
              <a:ext cx="120650" cy="50800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356">
              <a:extLst>
                <a:ext uri="{FF2B5EF4-FFF2-40B4-BE49-F238E27FC236}">
                  <a16:creationId xmlns:a16="http://schemas.microsoft.com/office/drawing/2014/main" id="{D777A7E3-05F1-4E88-8FC9-2676B1E0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160838"/>
              <a:ext cx="50800" cy="25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 357">
              <a:extLst>
                <a:ext uri="{FF2B5EF4-FFF2-40B4-BE49-F238E27FC236}">
                  <a16:creationId xmlns:a16="http://schemas.microsoft.com/office/drawing/2014/main" id="{B2D74D6A-D4DE-4C28-B256-9E9D029AC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125913"/>
              <a:ext cx="133350" cy="66675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358">
              <a:extLst>
                <a:ext uri="{FF2B5EF4-FFF2-40B4-BE49-F238E27FC236}">
                  <a16:creationId xmlns:a16="http://schemas.microsoft.com/office/drawing/2014/main" id="{FE694914-03CC-4294-9EF4-40D4EEBC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4230688"/>
              <a:ext cx="69850" cy="60325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 359">
              <a:extLst>
                <a:ext uri="{FF2B5EF4-FFF2-40B4-BE49-F238E27FC236}">
                  <a16:creationId xmlns:a16="http://schemas.microsoft.com/office/drawing/2014/main" id="{BD3C5218-B66F-4830-B641-9F8035300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4071938"/>
              <a:ext cx="22225" cy="57150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 360">
              <a:extLst>
                <a:ext uri="{FF2B5EF4-FFF2-40B4-BE49-F238E27FC236}">
                  <a16:creationId xmlns:a16="http://schemas.microsoft.com/office/drawing/2014/main" id="{9E187338-9101-4162-814A-D0E67E68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208463"/>
              <a:ext cx="288925" cy="24447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 361">
              <a:extLst>
                <a:ext uri="{FF2B5EF4-FFF2-40B4-BE49-F238E27FC236}">
                  <a16:creationId xmlns:a16="http://schemas.microsoft.com/office/drawing/2014/main" id="{1EB73F5A-367A-42FA-B8A0-539738C75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344988"/>
              <a:ext cx="88900" cy="85725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 362">
              <a:extLst>
                <a:ext uri="{FF2B5EF4-FFF2-40B4-BE49-F238E27FC236}">
                  <a16:creationId xmlns:a16="http://schemas.microsoft.com/office/drawing/2014/main" id="{A1C73EBC-14DF-42E6-BB84-5B4C7B49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4294188"/>
              <a:ext cx="104775" cy="149225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 363">
              <a:extLst>
                <a:ext uri="{FF2B5EF4-FFF2-40B4-BE49-F238E27FC236}">
                  <a16:creationId xmlns:a16="http://schemas.microsoft.com/office/drawing/2014/main" id="{1114AAC8-48AB-40F6-91AD-1EB8673F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 364">
              <a:extLst>
                <a:ext uri="{FF2B5EF4-FFF2-40B4-BE49-F238E27FC236}">
                  <a16:creationId xmlns:a16="http://schemas.microsoft.com/office/drawing/2014/main" id="{A3CC9271-C3B8-4651-9473-C4E8BD9C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4351338"/>
              <a:ext cx="60325" cy="76200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 365">
              <a:extLst>
                <a:ext uri="{FF2B5EF4-FFF2-40B4-BE49-F238E27FC236}">
                  <a16:creationId xmlns:a16="http://schemas.microsoft.com/office/drawing/2014/main" id="{8CAD6407-F176-4DD6-B5A1-03878DCA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881563"/>
              <a:ext cx="180975" cy="190500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4" y="14"/>
                </a:cxn>
              </a:cxnLst>
              <a:rect l="0" t="0" r="r" b="b"/>
              <a:pathLst>
                <a:path w="114" h="120">
                  <a:moveTo>
                    <a:pt x="64" y="14"/>
                  </a:move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366">
              <a:extLst>
                <a:ext uri="{FF2B5EF4-FFF2-40B4-BE49-F238E27FC236}">
                  <a16:creationId xmlns:a16="http://schemas.microsoft.com/office/drawing/2014/main" id="{148FD023-FE7A-42B6-8AB4-3456AB7E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5783263"/>
              <a:ext cx="73025" cy="857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367">
              <a:extLst>
                <a:ext uri="{FF2B5EF4-FFF2-40B4-BE49-F238E27FC236}">
                  <a16:creationId xmlns:a16="http://schemas.microsoft.com/office/drawing/2014/main" id="{DC530598-4A98-4105-91CA-37010182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4846638"/>
              <a:ext cx="180975" cy="97790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368">
              <a:extLst>
                <a:ext uri="{FF2B5EF4-FFF2-40B4-BE49-F238E27FC236}">
                  <a16:creationId xmlns:a16="http://schemas.microsoft.com/office/drawing/2014/main" id="{EDF9AECE-9DF4-4269-B354-A7532A36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5776913"/>
              <a:ext cx="57150" cy="92075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369">
              <a:extLst>
                <a:ext uri="{FF2B5EF4-FFF2-40B4-BE49-F238E27FC236}">
                  <a16:creationId xmlns:a16="http://schemas.microsoft.com/office/drawing/2014/main" id="{BFC704FA-37FA-48DB-9E26-0AA3C8E54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3290888"/>
              <a:ext cx="73025" cy="92075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370">
              <a:extLst>
                <a:ext uri="{FF2B5EF4-FFF2-40B4-BE49-F238E27FC236}">
                  <a16:creationId xmlns:a16="http://schemas.microsoft.com/office/drawing/2014/main" id="{9A37FB16-E61A-438C-A6DF-22BB84A3F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3300413"/>
              <a:ext cx="200025" cy="139700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71">
              <a:extLst>
                <a:ext uri="{FF2B5EF4-FFF2-40B4-BE49-F238E27FC236}">
                  <a16:creationId xmlns:a16="http://schemas.microsoft.com/office/drawing/2014/main" id="{43098277-F56F-4557-B71F-5D6099A14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059113"/>
              <a:ext cx="53975" cy="47625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 372">
              <a:extLst>
                <a:ext uri="{FF2B5EF4-FFF2-40B4-BE49-F238E27FC236}">
                  <a16:creationId xmlns:a16="http://schemas.microsoft.com/office/drawing/2014/main" id="{674A30A7-3F99-4EE2-8535-BB93FAFE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3725863"/>
              <a:ext cx="336550" cy="323850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373">
              <a:extLst>
                <a:ext uri="{FF2B5EF4-FFF2-40B4-BE49-F238E27FC236}">
                  <a16:creationId xmlns:a16="http://schemas.microsoft.com/office/drawing/2014/main" id="{D96C93E3-515E-4026-874C-2BB74C92B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3960813"/>
              <a:ext cx="225425" cy="349250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374">
              <a:extLst>
                <a:ext uri="{FF2B5EF4-FFF2-40B4-BE49-F238E27FC236}">
                  <a16:creationId xmlns:a16="http://schemas.microsoft.com/office/drawing/2014/main" id="{8DAB1DEF-6C3F-4D6E-B54F-73CAD71C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656013"/>
              <a:ext cx="254000" cy="203200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375">
              <a:extLst>
                <a:ext uri="{FF2B5EF4-FFF2-40B4-BE49-F238E27FC236}">
                  <a16:creationId xmlns:a16="http://schemas.microsoft.com/office/drawing/2014/main" id="{6A481DF9-CA08-4739-BCE6-DB72D170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68738"/>
              <a:ext cx="257175" cy="282575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376">
              <a:extLst>
                <a:ext uri="{FF2B5EF4-FFF2-40B4-BE49-F238E27FC236}">
                  <a16:creationId xmlns:a16="http://schemas.microsoft.com/office/drawing/2014/main" id="{DBDB248B-61EC-494C-B175-994EC4A6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3859213"/>
              <a:ext cx="177800" cy="155575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377">
              <a:extLst>
                <a:ext uri="{FF2B5EF4-FFF2-40B4-BE49-F238E27FC236}">
                  <a16:creationId xmlns:a16="http://schemas.microsoft.com/office/drawing/2014/main" id="{C042D8E4-6240-44F9-8EC9-1F196C4F9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621088"/>
              <a:ext cx="431800" cy="438150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378">
              <a:extLst>
                <a:ext uri="{FF2B5EF4-FFF2-40B4-BE49-F238E27FC236}">
                  <a16:creationId xmlns:a16="http://schemas.microsoft.com/office/drawing/2014/main" id="{ECA2FAC1-AFC6-4F7F-86BB-778318608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922713"/>
              <a:ext cx="346075" cy="330200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379">
              <a:extLst>
                <a:ext uri="{FF2B5EF4-FFF2-40B4-BE49-F238E27FC236}">
                  <a16:creationId xmlns:a16="http://schemas.microsoft.com/office/drawing/2014/main" id="{7701284E-812E-46FB-8A4C-FDF8D4D4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148138"/>
              <a:ext cx="158750" cy="117475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380">
              <a:extLst>
                <a:ext uri="{FF2B5EF4-FFF2-40B4-BE49-F238E27FC236}">
                  <a16:creationId xmlns:a16="http://schemas.microsoft.com/office/drawing/2014/main" id="{D5E96B44-82C1-4268-BEE3-7A953A49D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4383088"/>
              <a:ext cx="111125" cy="114300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381">
              <a:extLst>
                <a:ext uri="{FF2B5EF4-FFF2-40B4-BE49-F238E27FC236}">
                  <a16:creationId xmlns:a16="http://schemas.microsoft.com/office/drawing/2014/main" id="{0CD5E3C0-D8D5-429A-8233-F38149C4F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3967163"/>
              <a:ext cx="352425" cy="42545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382">
              <a:extLst>
                <a:ext uri="{FF2B5EF4-FFF2-40B4-BE49-F238E27FC236}">
                  <a16:creationId xmlns:a16="http://schemas.microsoft.com/office/drawing/2014/main" id="{D4640432-5F9D-4B36-BE03-0FC403291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214813"/>
              <a:ext cx="219075" cy="288925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 383">
              <a:extLst>
                <a:ext uri="{FF2B5EF4-FFF2-40B4-BE49-F238E27FC236}">
                  <a16:creationId xmlns:a16="http://schemas.microsoft.com/office/drawing/2014/main" id="{C7B55656-0769-4E5D-926F-A1B6BF843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4151313"/>
              <a:ext cx="320675" cy="244475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 384">
              <a:extLst>
                <a:ext uri="{FF2B5EF4-FFF2-40B4-BE49-F238E27FC236}">
                  <a16:creationId xmlns:a16="http://schemas.microsoft.com/office/drawing/2014/main" id="{EBB8CF60-38D9-4146-9E69-08A271440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3748088"/>
              <a:ext cx="447675" cy="38735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 385">
              <a:extLst>
                <a:ext uri="{FF2B5EF4-FFF2-40B4-BE49-F238E27FC236}">
                  <a16:creationId xmlns:a16="http://schemas.microsoft.com/office/drawing/2014/main" id="{789C02CA-A4D0-4985-982A-A1A5A2FB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3379788"/>
              <a:ext cx="365125" cy="238125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386">
              <a:extLst>
                <a:ext uri="{FF2B5EF4-FFF2-40B4-BE49-F238E27FC236}">
                  <a16:creationId xmlns:a16="http://schemas.microsoft.com/office/drawing/2014/main" id="{ED02E429-EF5B-4462-A460-CEE2011E0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4259263"/>
              <a:ext cx="44450" cy="82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 387">
              <a:extLst>
                <a:ext uri="{FF2B5EF4-FFF2-40B4-BE49-F238E27FC236}">
                  <a16:creationId xmlns:a16="http://schemas.microsoft.com/office/drawing/2014/main" id="{11CC955F-AD62-4030-B269-418AA643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1503363"/>
              <a:ext cx="228600" cy="3683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4" y="68"/>
                </a:cxn>
                <a:cxn ang="0">
                  <a:pos x="76" y="84"/>
                </a:cxn>
                <a:cxn ang="0">
                  <a:pos x="72" y="66"/>
                </a:cxn>
                <a:cxn ang="0">
                  <a:pos x="68" y="14"/>
                </a:cxn>
                <a:cxn ang="0">
                  <a:pos x="70" y="10"/>
                </a:cxn>
                <a:cxn ang="0">
                  <a:pos x="76" y="0"/>
                </a:cxn>
                <a:cxn ang="0">
                  <a:pos x="78" y="14"/>
                </a:cxn>
                <a:cxn ang="0">
                  <a:pos x="96" y="24"/>
                </a:cxn>
                <a:cxn ang="0">
                  <a:pos x="94" y="46"/>
                </a:cxn>
                <a:cxn ang="0">
                  <a:pos x="98" y="44"/>
                </a:cxn>
                <a:cxn ang="0">
                  <a:pos x="100" y="34"/>
                </a:cxn>
                <a:cxn ang="0">
                  <a:pos x="110" y="50"/>
                </a:cxn>
                <a:cxn ang="0">
                  <a:pos x="120" y="68"/>
                </a:cxn>
                <a:cxn ang="0">
                  <a:pos x="142" y="88"/>
                </a:cxn>
                <a:cxn ang="0">
                  <a:pos x="142" y="100"/>
                </a:cxn>
                <a:cxn ang="0">
                  <a:pos x="120" y="110"/>
                </a:cxn>
                <a:cxn ang="0">
                  <a:pos x="112" y="118"/>
                </a:cxn>
                <a:cxn ang="0">
                  <a:pos x="110" y="144"/>
                </a:cxn>
                <a:cxn ang="0">
                  <a:pos x="104" y="156"/>
                </a:cxn>
                <a:cxn ang="0">
                  <a:pos x="92" y="180"/>
                </a:cxn>
                <a:cxn ang="0">
                  <a:pos x="90" y="190"/>
                </a:cxn>
                <a:cxn ang="0">
                  <a:pos x="90" y="210"/>
                </a:cxn>
                <a:cxn ang="0">
                  <a:pos x="86" y="226"/>
                </a:cxn>
                <a:cxn ang="0">
                  <a:pos x="76" y="232"/>
                </a:cxn>
                <a:cxn ang="0">
                  <a:pos x="66" y="214"/>
                </a:cxn>
                <a:cxn ang="0">
                  <a:pos x="76" y="208"/>
                </a:cxn>
                <a:cxn ang="0">
                  <a:pos x="50" y="198"/>
                </a:cxn>
                <a:cxn ang="0">
                  <a:pos x="46" y="180"/>
                </a:cxn>
                <a:cxn ang="0">
                  <a:pos x="56" y="168"/>
                </a:cxn>
                <a:cxn ang="0">
                  <a:pos x="84" y="158"/>
                </a:cxn>
                <a:cxn ang="0">
                  <a:pos x="82" y="150"/>
                </a:cxn>
                <a:cxn ang="0">
                  <a:pos x="42" y="162"/>
                </a:cxn>
                <a:cxn ang="0">
                  <a:pos x="48" y="148"/>
                </a:cxn>
                <a:cxn ang="0">
                  <a:pos x="58" y="140"/>
                </a:cxn>
                <a:cxn ang="0">
                  <a:pos x="76" y="116"/>
                </a:cxn>
                <a:cxn ang="0">
                  <a:pos x="82" y="102"/>
                </a:cxn>
                <a:cxn ang="0">
                  <a:pos x="74" y="110"/>
                </a:cxn>
                <a:cxn ang="0">
                  <a:pos x="62" y="106"/>
                </a:cxn>
                <a:cxn ang="0">
                  <a:pos x="64" y="90"/>
                </a:cxn>
                <a:cxn ang="0">
                  <a:pos x="56" y="102"/>
                </a:cxn>
                <a:cxn ang="0">
                  <a:pos x="52" y="98"/>
                </a:cxn>
                <a:cxn ang="0">
                  <a:pos x="54" y="120"/>
                </a:cxn>
                <a:cxn ang="0">
                  <a:pos x="46" y="130"/>
                </a:cxn>
                <a:cxn ang="0">
                  <a:pos x="32" y="132"/>
                </a:cxn>
                <a:cxn ang="0">
                  <a:pos x="32" y="126"/>
                </a:cxn>
                <a:cxn ang="0">
                  <a:pos x="24" y="116"/>
                </a:cxn>
                <a:cxn ang="0">
                  <a:pos x="18" y="106"/>
                </a:cxn>
                <a:cxn ang="0">
                  <a:pos x="8" y="80"/>
                </a:cxn>
                <a:cxn ang="0">
                  <a:pos x="22" y="80"/>
                </a:cxn>
                <a:cxn ang="0">
                  <a:pos x="18" y="58"/>
                </a:cxn>
                <a:cxn ang="0">
                  <a:pos x="12" y="64"/>
                </a:cxn>
                <a:cxn ang="0">
                  <a:pos x="2" y="56"/>
                </a:cxn>
                <a:cxn ang="0">
                  <a:pos x="4" y="38"/>
                </a:cxn>
                <a:cxn ang="0">
                  <a:pos x="8" y="34"/>
                </a:cxn>
                <a:cxn ang="0">
                  <a:pos x="12" y="18"/>
                </a:cxn>
                <a:cxn ang="0">
                  <a:pos x="20" y="18"/>
                </a:cxn>
                <a:cxn ang="0">
                  <a:pos x="42" y="18"/>
                </a:cxn>
                <a:cxn ang="0">
                  <a:pos x="42" y="28"/>
                </a:cxn>
                <a:cxn ang="0">
                  <a:pos x="34" y="42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54" y="24"/>
                </a:cxn>
              </a:cxnLst>
              <a:rect l="0" t="0" r="r" b="b"/>
              <a:pathLst>
                <a:path w="144" h="232">
                  <a:moveTo>
                    <a:pt x="54" y="24"/>
                  </a:moveTo>
                  <a:lnTo>
                    <a:pt x="62" y="34"/>
                  </a:lnTo>
                  <a:lnTo>
                    <a:pt x="64" y="56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72" y="66"/>
                  </a:lnTo>
                  <a:lnTo>
                    <a:pt x="66" y="2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0" y="1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8" y="14"/>
                  </a:lnTo>
                  <a:lnTo>
                    <a:pt x="86" y="10"/>
                  </a:lnTo>
                  <a:lnTo>
                    <a:pt x="96" y="24"/>
                  </a:lnTo>
                  <a:lnTo>
                    <a:pt x="92" y="40"/>
                  </a:lnTo>
                  <a:lnTo>
                    <a:pt x="94" y="4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104" y="36"/>
                  </a:lnTo>
                  <a:lnTo>
                    <a:pt x="110" y="50"/>
                  </a:lnTo>
                  <a:lnTo>
                    <a:pt x="108" y="66"/>
                  </a:lnTo>
                  <a:lnTo>
                    <a:pt x="120" y="68"/>
                  </a:lnTo>
                  <a:lnTo>
                    <a:pt x="130" y="84"/>
                  </a:lnTo>
                  <a:lnTo>
                    <a:pt x="142" y="88"/>
                  </a:lnTo>
                  <a:lnTo>
                    <a:pt x="144" y="94"/>
                  </a:lnTo>
                  <a:lnTo>
                    <a:pt x="142" y="100"/>
                  </a:lnTo>
                  <a:lnTo>
                    <a:pt x="118" y="108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2" y="118"/>
                  </a:lnTo>
                  <a:lnTo>
                    <a:pt x="112" y="128"/>
                  </a:lnTo>
                  <a:lnTo>
                    <a:pt x="110" y="144"/>
                  </a:lnTo>
                  <a:lnTo>
                    <a:pt x="104" y="144"/>
                  </a:lnTo>
                  <a:lnTo>
                    <a:pt x="104" y="156"/>
                  </a:lnTo>
                  <a:lnTo>
                    <a:pt x="102" y="178"/>
                  </a:lnTo>
                  <a:lnTo>
                    <a:pt x="92" y="180"/>
                  </a:lnTo>
                  <a:lnTo>
                    <a:pt x="96" y="184"/>
                  </a:lnTo>
                  <a:lnTo>
                    <a:pt x="90" y="190"/>
                  </a:lnTo>
                  <a:lnTo>
                    <a:pt x="88" y="204"/>
                  </a:lnTo>
                  <a:lnTo>
                    <a:pt x="90" y="210"/>
                  </a:lnTo>
                  <a:lnTo>
                    <a:pt x="86" y="218"/>
                  </a:lnTo>
                  <a:lnTo>
                    <a:pt x="86" y="226"/>
                  </a:lnTo>
                  <a:lnTo>
                    <a:pt x="86" y="230"/>
                  </a:lnTo>
                  <a:lnTo>
                    <a:pt x="76" y="232"/>
                  </a:lnTo>
                  <a:lnTo>
                    <a:pt x="76" y="224"/>
                  </a:lnTo>
                  <a:lnTo>
                    <a:pt x="66" y="214"/>
                  </a:lnTo>
                  <a:lnTo>
                    <a:pt x="74" y="212"/>
                  </a:lnTo>
                  <a:lnTo>
                    <a:pt x="76" y="208"/>
                  </a:lnTo>
                  <a:lnTo>
                    <a:pt x="62" y="208"/>
                  </a:lnTo>
                  <a:lnTo>
                    <a:pt x="50" y="198"/>
                  </a:lnTo>
                  <a:lnTo>
                    <a:pt x="44" y="184"/>
                  </a:lnTo>
                  <a:lnTo>
                    <a:pt x="46" y="180"/>
                  </a:lnTo>
                  <a:lnTo>
                    <a:pt x="44" y="176"/>
                  </a:lnTo>
                  <a:lnTo>
                    <a:pt x="56" y="168"/>
                  </a:lnTo>
                  <a:lnTo>
                    <a:pt x="82" y="160"/>
                  </a:lnTo>
                  <a:lnTo>
                    <a:pt x="84" y="158"/>
                  </a:lnTo>
                  <a:lnTo>
                    <a:pt x="82" y="154"/>
                  </a:lnTo>
                  <a:lnTo>
                    <a:pt x="82" y="150"/>
                  </a:lnTo>
                  <a:lnTo>
                    <a:pt x="42" y="164"/>
                  </a:lnTo>
                  <a:lnTo>
                    <a:pt x="42" y="162"/>
                  </a:lnTo>
                  <a:lnTo>
                    <a:pt x="40" y="144"/>
                  </a:lnTo>
                  <a:lnTo>
                    <a:pt x="48" y="148"/>
                  </a:lnTo>
                  <a:lnTo>
                    <a:pt x="46" y="142"/>
                  </a:lnTo>
                  <a:lnTo>
                    <a:pt x="58" y="140"/>
                  </a:lnTo>
                  <a:lnTo>
                    <a:pt x="70" y="122"/>
                  </a:lnTo>
                  <a:lnTo>
                    <a:pt x="76" y="116"/>
                  </a:lnTo>
                  <a:lnTo>
                    <a:pt x="78" y="108"/>
                  </a:lnTo>
                  <a:lnTo>
                    <a:pt x="82" y="102"/>
                  </a:lnTo>
                  <a:lnTo>
                    <a:pt x="80" y="96"/>
                  </a:lnTo>
                  <a:lnTo>
                    <a:pt x="74" y="110"/>
                  </a:lnTo>
                  <a:lnTo>
                    <a:pt x="66" y="116"/>
                  </a:lnTo>
                  <a:lnTo>
                    <a:pt x="62" y="106"/>
                  </a:lnTo>
                  <a:lnTo>
                    <a:pt x="64" y="98"/>
                  </a:lnTo>
                  <a:lnTo>
                    <a:pt x="64" y="90"/>
                  </a:lnTo>
                  <a:lnTo>
                    <a:pt x="58" y="106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0" y="11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6" y="130"/>
                  </a:lnTo>
                  <a:lnTo>
                    <a:pt x="42" y="132"/>
                  </a:lnTo>
                  <a:lnTo>
                    <a:pt x="32" y="132"/>
                  </a:lnTo>
                  <a:lnTo>
                    <a:pt x="30" y="128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34" y="108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18" y="58"/>
                  </a:lnTo>
                  <a:lnTo>
                    <a:pt x="8" y="58"/>
                  </a:lnTo>
                  <a:lnTo>
                    <a:pt x="12" y="64"/>
                  </a:lnTo>
                  <a:lnTo>
                    <a:pt x="8" y="72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4" y="38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30"/>
                  </a:lnTo>
                  <a:lnTo>
                    <a:pt x="20" y="18"/>
                  </a:lnTo>
                  <a:lnTo>
                    <a:pt x="24" y="2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6" y="38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8" y="64"/>
                  </a:lnTo>
                  <a:lnTo>
                    <a:pt x="42" y="40"/>
                  </a:lnTo>
                  <a:lnTo>
                    <a:pt x="50" y="20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388">
              <a:extLst>
                <a:ext uri="{FF2B5EF4-FFF2-40B4-BE49-F238E27FC236}">
                  <a16:creationId xmlns:a16="http://schemas.microsoft.com/office/drawing/2014/main" id="{C9FD63CF-7E9D-4FC3-975D-FF2031351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639888"/>
              <a:ext cx="349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0"/>
                </a:cxn>
                <a:cxn ang="0">
                  <a:pos x="10" y="24"/>
                </a:cxn>
                <a:cxn ang="0">
                  <a:pos x="18" y="32"/>
                </a:cxn>
                <a:cxn ang="0">
                  <a:pos x="22" y="46"/>
                </a:cxn>
                <a:cxn ang="0">
                  <a:pos x="6" y="2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46">
                  <a:moveTo>
                    <a:pt x="0" y="0"/>
                  </a:moveTo>
                  <a:lnTo>
                    <a:pt x="8" y="10"/>
                  </a:lnTo>
                  <a:lnTo>
                    <a:pt x="10" y="24"/>
                  </a:lnTo>
                  <a:lnTo>
                    <a:pt x="18" y="32"/>
                  </a:lnTo>
                  <a:lnTo>
                    <a:pt x="22" y="46"/>
                  </a:lnTo>
                  <a:lnTo>
                    <a:pt x="6" y="2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389">
              <a:extLst>
                <a:ext uri="{FF2B5EF4-FFF2-40B4-BE49-F238E27FC236}">
                  <a16:creationId xmlns:a16="http://schemas.microsoft.com/office/drawing/2014/main" id="{C945A5DB-8F4D-49A4-9322-4015A6F9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668463"/>
              <a:ext cx="47625" cy="44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10"/>
                </a:cxn>
                <a:cxn ang="0">
                  <a:pos x="26" y="12"/>
                </a:cxn>
                <a:cxn ang="0">
                  <a:pos x="24" y="24"/>
                </a:cxn>
                <a:cxn ang="0">
                  <a:pos x="8" y="28"/>
                </a:cxn>
                <a:cxn ang="0">
                  <a:pos x="6" y="22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30" y="10"/>
                  </a:lnTo>
                  <a:lnTo>
                    <a:pt x="26" y="12"/>
                  </a:lnTo>
                  <a:lnTo>
                    <a:pt x="24" y="24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390">
              <a:extLst>
                <a:ext uri="{FF2B5EF4-FFF2-40B4-BE49-F238E27FC236}">
                  <a16:creationId xmlns:a16="http://schemas.microsoft.com/office/drawing/2014/main" id="{39CD9E1D-31F9-4DDE-B618-2BA69048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1703388"/>
              <a:ext cx="85725" cy="1047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10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30"/>
                </a:cxn>
                <a:cxn ang="0">
                  <a:pos x="44" y="26"/>
                </a:cxn>
                <a:cxn ang="0">
                  <a:pos x="54" y="38"/>
                </a:cxn>
                <a:cxn ang="0">
                  <a:pos x="44" y="40"/>
                </a:cxn>
                <a:cxn ang="0">
                  <a:pos x="36" y="56"/>
                </a:cxn>
                <a:cxn ang="0">
                  <a:pos x="24" y="66"/>
                </a:cxn>
                <a:cxn ang="0">
                  <a:pos x="20" y="62"/>
                </a:cxn>
                <a:cxn ang="0">
                  <a:pos x="28" y="48"/>
                </a:cxn>
                <a:cxn ang="0">
                  <a:pos x="0" y="52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54" h="66">
                  <a:moveTo>
                    <a:pt x="28" y="0"/>
                  </a:moveTo>
                  <a:lnTo>
                    <a:pt x="34" y="10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4" y="26"/>
                  </a:lnTo>
                  <a:lnTo>
                    <a:pt x="54" y="38"/>
                  </a:lnTo>
                  <a:lnTo>
                    <a:pt x="44" y="40"/>
                  </a:lnTo>
                  <a:lnTo>
                    <a:pt x="36" y="56"/>
                  </a:lnTo>
                  <a:lnTo>
                    <a:pt x="24" y="66"/>
                  </a:lnTo>
                  <a:lnTo>
                    <a:pt x="20" y="62"/>
                  </a:lnTo>
                  <a:lnTo>
                    <a:pt x="28" y="48"/>
                  </a:lnTo>
                  <a:lnTo>
                    <a:pt x="0" y="52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 391">
              <a:extLst>
                <a:ext uri="{FF2B5EF4-FFF2-40B4-BE49-F238E27FC236}">
                  <a16:creationId xmlns:a16="http://schemas.microsoft.com/office/drawing/2014/main" id="{D4B6488B-3AC5-482F-8EB4-B1346E83D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1484313"/>
              <a:ext cx="44450" cy="190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2">
                  <a:moveTo>
                    <a:pt x="28" y="0"/>
                  </a:moveTo>
                  <a:lnTo>
                    <a:pt x="8" y="12"/>
                  </a:lnTo>
                  <a:lnTo>
                    <a:pt x="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 392">
              <a:extLst>
                <a:ext uri="{FF2B5EF4-FFF2-40B4-BE49-F238E27FC236}">
                  <a16:creationId xmlns:a16="http://schemas.microsoft.com/office/drawing/2014/main" id="{C8EE3E79-D649-4514-BB64-E270E5B3D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1646238"/>
              <a:ext cx="12700" cy="158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lnTo>
                    <a:pt x="8" y="1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 393">
              <a:extLst>
                <a:ext uri="{FF2B5EF4-FFF2-40B4-BE49-F238E27FC236}">
                  <a16:creationId xmlns:a16="http://schemas.microsoft.com/office/drawing/2014/main" id="{357D4199-7C4B-4AA4-BE04-7A806E42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1630363"/>
              <a:ext cx="34925" cy="15875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2" y="4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22" h="10">
                  <a:moveTo>
                    <a:pt x="14" y="8"/>
                  </a:moveTo>
                  <a:lnTo>
                    <a:pt x="22" y="4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394">
              <a:extLst>
                <a:ext uri="{FF2B5EF4-FFF2-40B4-BE49-F238E27FC236}">
                  <a16:creationId xmlns:a16="http://schemas.microsoft.com/office/drawing/2014/main" id="{45AA6873-7449-46C2-A115-B01BC967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0494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395">
              <a:extLst>
                <a:ext uri="{FF2B5EF4-FFF2-40B4-BE49-F238E27FC236}">
                  <a16:creationId xmlns:a16="http://schemas.microsoft.com/office/drawing/2014/main" id="{B312C04B-D578-4236-8084-7227DC5D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1443038"/>
              <a:ext cx="203200" cy="165100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76" y="16"/>
                </a:cxn>
                <a:cxn ang="0">
                  <a:pos x="74" y="34"/>
                </a:cxn>
                <a:cxn ang="0">
                  <a:pos x="84" y="28"/>
                </a:cxn>
                <a:cxn ang="0">
                  <a:pos x="82" y="20"/>
                </a:cxn>
                <a:cxn ang="0">
                  <a:pos x="98" y="16"/>
                </a:cxn>
                <a:cxn ang="0">
                  <a:pos x="104" y="22"/>
                </a:cxn>
                <a:cxn ang="0">
                  <a:pos x="104" y="28"/>
                </a:cxn>
                <a:cxn ang="0">
                  <a:pos x="126" y="48"/>
                </a:cxn>
                <a:cxn ang="0">
                  <a:pos x="128" y="56"/>
                </a:cxn>
                <a:cxn ang="0">
                  <a:pos x="112" y="78"/>
                </a:cxn>
                <a:cxn ang="0">
                  <a:pos x="90" y="94"/>
                </a:cxn>
                <a:cxn ang="0">
                  <a:pos x="72" y="102"/>
                </a:cxn>
                <a:cxn ang="0">
                  <a:pos x="68" y="88"/>
                </a:cxn>
                <a:cxn ang="0">
                  <a:pos x="30" y="76"/>
                </a:cxn>
                <a:cxn ang="0">
                  <a:pos x="40" y="68"/>
                </a:cxn>
                <a:cxn ang="0">
                  <a:pos x="60" y="64"/>
                </a:cxn>
                <a:cxn ang="0">
                  <a:pos x="58" y="56"/>
                </a:cxn>
                <a:cxn ang="0">
                  <a:pos x="8" y="50"/>
                </a:cxn>
                <a:cxn ang="0">
                  <a:pos x="0" y="32"/>
                </a:cxn>
                <a:cxn ang="0">
                  <a:pos x="24" y="40"/>
                </a:cxn>
                <a:cxn ang="0">
                  <a:pos x="26" y="36"/>
                </a:cxn>
                <a:cxn ang="0">
                  <a:pos x="22" y="28"/>
                </a:cxn>
                <a:cxn ang="0">
                  <a:pos x="20" y="14"/>
                </a:cxn>
                <a:cxn ang="0">
                  <a:pos x="30" y="22"/>
                </a:cxn>
                <a:cxn ang="0">
                  <a:pos x="30" y="16"/>
                </a:cxn>
                <a:cxn ang="0">
                  <a:pos x="26" y="10"/>
                </a:cxn>
                <a:cxn ang="0">
                  <a:pos x="44" y="26"/>
                </a:cxn>
                <a:cxn ang="0">
                  <a:pos x="58" y="26"/>
                </a:cxn>
                <a:cxn ang="0">
                  <a:pos x="64" y="44"/>
                </a:cxn>
                <a:cxn ang="0">
                  <a:pos x="64" y="40"/>
                </a:cxn>
                <a:cxn ang="0">
                  <a:pos x="64" y="10"/>
                </a:cxn>
                <a:cxn ang="0">
                  <a:pos x="70" y="2"/>
                </a:cxn>
              </a:cxnLst>
              <a:rect l="0" t="0" r="r" b="b"/>
              <a:pathLst>
                <a:path w="128" h="104">
                  <a:moveTo>
                    <a:pt x="70" y="2"/>
                  </a:moveTo>
                  <a:lnTo>
                    <a:pt x="76" y="8"/>
                  </a:lnTo>
                  <a:lnTo>
                    <a:pt x="74" y="12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98" y="16"/>
                  </a:lnTo>
                  <a:lnTo>
                    <a:pt x="98" y="24"/>
                  </a:lnTo>
                  <a:lnTo>
                    <a:pt x="104" y="22"/>
                  </a:lnTo>
                  <a:lnTo>
                    <a:pt x="102" y="26"/>
                  </a:lnTo>
                  <a:lnTo>
                    <a:pt x="104" y="28"/>
                  </a:lnTo>
                  <a:lnTo>
                    <a:pt x="128" y="38"/>
                  </a:lnTo>
                  <a:lnTo>
                    <a:pt x="126" y="48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10" y="72"/>
                  </a:lnTo>
                  <a:lnTo>
                    <a:pt x="112" y="78"/>
                  </a:lnTo>
                  <a:lnTo>
                    <a:pt x="108" y="88"/>
                  </a:lnTo>
                  <a:lnTo>
                    <a:pt x="90" y="94"/>
                  </a:lnTo>
                  <a:lnTo>
                    <a:pt x="84" y="104"/>
                  </a:lnTo>
                  <a:lnTo>
                    <a:pt x="72" y="102"/>
                  </a:lnTo>
                  <a:lnTo>
                    <a:pt x="68" y="96"/>
                  </a:lnTo>
                  <a:lnTo>
                    <a:pt x="68" y="88"/>
                  </a:lnTo>
                  <a:lnTo>
                    <a:pt x="44" y="92"/>
                  </a:lnTo>
                  <a:lnTo>
                    <a:pt x="30" y="76"/>
                  </a:lnTo>
                  <a:lnTo>
                    <a:pt x="48" y="76"/>
                  </a:lnTo>
                  <a:lnTo>
                    <a:pt x="40" y="68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8" y="56"/>
                  </a:lnTo>
                  <a:lnTo>
                    <a:pt x="16" y="64"/>
                  </a:lnTo>
                  <a:lnTo>
                    <a:pt x="8" y="50"/>
                  </a:lnTo>
                  <a:lnTo>
                    <a:pt x="18" y="40"/>
                  </a:lnTo>
                  <a:lnTo>
                    <a:pt x="0" y="32"/>
                  </a:lnTo>
                  <a:lnTo>
                    <a:pt x="16" y="28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8" y="0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2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64" y="10"/>
                  </a:lnTo>
                  <a:lnTo>
                    <a:pt x="70" y="1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396">
              <a:extLst>
                <a:ext uri="{FF2B5EF4-FFF2-40B4-BE49-F238E27FC236}">
                  <a16:creationId xmlns:a16="http://schemas.microsoft.com/office/drawing/2014/main" id="{1DB45E26-F75E-4D36-8CB5-62238E004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1401763"/>
              <a:ext cx="2857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4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10">
                  <a:moveTo>
                    <a:pt x="4" y="0"/>
                  </a:moveTo>
                  <a:lnTo>
                    <a:pt x="18" y="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397">
              <a:extLst>
                <a:ext uri="{FF2B5EF4-FFF2-40B4-BE49-F238E27FC236}">
                  <a16:creationId xmlns:a16="http://schemas.microsoft.com/office/drawing/2014/main" id="{EF366464-1776-4001-8460-AE1E7B5AB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1363663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398">
              <a:extLst>
                <a:ext uri="{FF2B5EF4-FFF2-40B4-BE49-F238E27FC236}">
                  <a16:creationId xmlns:a16="http://schemas.microsoft.com/office/drawing/2014/main" id="{460E4C19-D3D8-4EBC-A7BD-5B16E077E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1801813"/>
              <a:ext cx="9525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399">
              <a:extLst>
                <a:ext uri="{FF2B5EF4-FFF2-40B4-BE49-F238E27FC236}">
                  <a16:creationId xmlns:a16="http://schemas.microsoft.com/office/drawing/2014/main" id="{5A64A895-CC20-4C58-8804-C8314E7B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1398588"/>
              <a:ext cx="101600" cy="603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14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22" y="30"/>
                </a:cxn>
                <a:cxn ang="0">
                  <a:pos x="26" y="38"/>
                </a:cxn>
                <a:cxn ang="0">
                  <a:pos x="28" y="34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2" y="10"/>
                </a:cxn>
                <a:cxn ang="0">
                  <a:pos x="64" y="16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64" h="38">
                  <a:moveTo>
                    <a:pt x="32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22" y="30"/>
                  </a:lnTo>
                  <a:lnTo>
                    <a:pt x="26" y="38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2" y="10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 400">
              <a:extLst>
                <a:ext uri="{FF2B5EF4-FFF2-40B4-BE49-F238E27FC236}">
                  <a16:creationId xmlns:a16="http://schemas.microsoft.com/office/drawing/2014/main" id="{6C34B7B2-78CC-429A-8592-2A92DC91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1398588"/>
              <a:ext cx="107950" cy="1174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2" y="0"/>
                </a:cxn>
                <a:cxn ang="0">
                  <a:pos x="46" y="12"/>
                </a:cxn>
                <a:cxn ang="0">
                  <a:pos x="32" y="22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6" y="42"/>
                </a:cxn>
                <a:cxn ang="0">
                  <a:pos x="0" y="52"/>
                </a:cxn>
                <a:cxn ang="0">
                  <a:pos x="6" y="62"/>
                </a:cxn>
                <a:cxn ang="0">
                  <a:pos x="16" y="56"/>
                </a:cxn>
                <a:cxn ang="0">
                  <a:pos x="18" y="64"/>
                </a:cxn>
                <a:cxn ang="0">
                  <a:pos x="14" y="66"/>
                </a:cxn>
                <a:cxn ang="0">
                  <a:pos x="14" y="74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32" y="58"/>
                </a:cxn>
                <a:cxn ang="0">
                  <a:pos x="32" y="52"/>
                </a:cxn>
                <a:cxn ang="0">
                  <a:pos x="28" y="44"/>
                </a:cxn>
                <a:cxn ang="0">
                  <a:pos x="46" y="46"/>
                </a:cxn>
                <a:cxn ang="0">
                  <a:pos x="50" y="36"/>
                </a:cxn>
                <a:cxn ang="0">
                  <a:pos x="44" y="32"/>
                </a:cxn>
                <a:cxn ang="0">
                  <a:pos x="64" y="28"/>
                </a:cxn>
                <a:cxn ang="0">
                  <a:pos x="68" y="16"/>
                </a:cxn>
                <a:cxn ang="0">
                  <a:pos x="64" y="12"/>
                </a:cxn>
                <a:cxn ang="0">
                  <a:pos x="58" y="6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8" h="74">
                  <a:moveTo>
                    <a:pt x="58" y="0"/>
                  </a:moveTo>
                  <a:lnTo>
                    <a:pt x="42" y="0"/>
                  </a:lnTo>
                  <a:lnTo>
                    <a:pt x="46" y="12"/>
                  </a:lnTo>
                  <a:lnTo>
                    <a:pt x="32" y="22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6" y="42"/>
                  </a:lnTo>
                  <a:lnTo>
                    <a:pt x="0" y="52"/>
                  </a:lnTo>
                  <a:lnTo>
                    <a:pt x="6" y="62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14" y="66"/>
                  </a:lnTo>
                  <a:lnTo>
                    <a:pt x="14" y="74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32" y="58"/>
                  </a:lnTo>
                  <a:lnTo>
                    <a:pt x="32" y="52"/>
                  </a:lnTo>
                  <a:lnTo>
                    <a:pt x="28" y="44"/>
                  </a:lnTo>
                  <a:lnTo>
                    <a:pt x="46" y="46"/>
                  </a:lnTo>
                  <a:lnTo>
                    <a:pt x="50" y="36"/>
                  </a:lnTo>
                  <a:lnTo>
                    <a:pt x="44" y="32"/>
                  </a:lnTo>
                  <a:lnTo>
                    <a:pt x="64" y="2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401">
              <a:extLst>
                <a:ext uri="{FF2B5EF4-FFF2-40B4-BE49-F238E27FC236}">
                  <a16:creationId xmlns:a16="http://schemas.microsoft.com/office/drawing/2014/main" id="{97EB51A9-F0E6-410C-B017-65DEF10E2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1465263"/>
              <a:ext cx="28575" cy="317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14" y="16"/>
                </a:cxn>
                <a:cxn ang="0">
                  <a:pos x="14" y="20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402">
              <a:extLst>
                <a:ext uri="{FF2B5EF4-FFF2-40B4-BE49-F238E27FC236}">
                  <a16:creationId xmlns:a16="http://schemas.microsoft.com/office/drawing/2014/main" id="{E818E637-DCC5-4296-9F56-0478457C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1468438"/>
              <a:ext cx="28575" cy="3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0" y="20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16" y="22"/>
                  </a:lnTo>
                  <a:lnTo>
                    <a:pt x="14" y="16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 403">
              <a:extLst>
                <a:ext uri="{FF2B5EF4-FFF2-40B4-BE49-F238E27FC236}">
                  <a16:creationId xmlns:a16="http://schemas.microsoft.com/office/drawing/2014/main" id="{40CE512C-1061-4FE7-8AB4-F57B738D7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1452563"/>
              <a:ext cx="41275" cy="508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0" y="26"/>
                </a:cxn>
                <a:cxn ang="0">
                  <a:pos x="8" y="32"/>
                </a:cxn>
                <a:cxn ang="0">
                  <a:pos x="6" y="22"/>
                </a:cxn>
                <a:cxn ang="0">
                  <a:pos x="26" y="1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6" h="32">
                  <a:moveTo>
                    <a:pt x="12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6" y="22"/>
                  </a:lnTo>
                  <a:lnTo>
                    <a:pt x="26" y="1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 404">
              <a:extLst>
                <a:ext uri="{FF2B5EF4-FFF2-40B4-BE49-F238E27FC236}">
                  <a16:creationId xmlns:a16="http://schemas.microsoft.com/office/drawing/2014/main" id="{8098C8E7-D12E-4C78-80C7-C3751618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1503363"/>
              <a:ext cx="25400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2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405">
              <a:extLst>
                <a:ext uri="{FF2B5EF4-FFF2-40B4-BE49-F238E27FC236}">
                  <a16:creationId xmlns:a16="http://schemas.microsoft.com/office/drawing/2014/main" id="{8C37BDA1-1421-456B-A3EC-B34712CB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395413"/>
              <a:ext cx="66675" cy="69850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6" y="10"/>
                </a:cxn>
                <a:cxn ang="0">
                  <a:pos x="0" y="30"/>
                </a:cxn>
                <a:cxn ang="0">
                  <a:pos x="6" y="44"/>
                </a:cxn>
                <a:cxn ang="0">
                  <a:pos x="30" y="42"/>
                </a:cxn>
                <a:cxn ang="0">
                  <a:pos x="26" y="20"/>
                </a:cxn>
                <a:cxn ang="0">
                  <a:pos x="42" y="16"/>
                </a:cxn>
                <a:cxn ang="0">
                  <a:pos x="36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42" h="44">
                  <a:moveTo>
                    <a:pt x="18" y="8"/>
                  </a:moveTo>
                  <a:lnTo>
                    <a:pt x="6" y="10"/>
                  </a:lnTo>
                  <a:lnTo>
                    <a:pt x="0" y="30"/>
                  </a:lnTo>
                  <a:lnTo>
                    <a:pt x="6" y="44"/>
                  </a:lnTo>
                  <a:lnTo>
                    <a:pt x="30" y="42"/>
                  </a:lnTo>
                  <a:lnTo>
                    <a:pt x="26" y="20"/>
                  </a:lnTo>
                  <a:lnTo>
                    <a:pt x="42" y="16"/>
                  </a:lnTo>
                  <a:lnTo>
                    <a:pt x="36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407">
              <a:extLst>
                <a:ext uri="{FF2B5EF4-FFF2-40B4-BE49-F238E27FC236}">
                  <a16:creationId xmlns:a16="http://schemas.microsoft.com/office/drawing/2014/main" id="{610FD147-770E-446C-B542-4DBA5BF7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1370013"/>
              <a:ext cx="28575" cy="254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6" y="1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16">
                  <a:moveTo>
                    <a:pt x="12" y="0"/>
                  </a:moveTo>
                  <a:lnTo>
                    <a:pt x="0" y="12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408">
              <a:extLst>
                <a:ext uri="{FF2B5EF4-FFF2-40B4-BE49-F238E27FC236}">
                  <a16:creationId xmlns:a16="http://schemas.microsoft.com/office/drawing/2014/main" id="{5E7D694E-65AE-48AB-8ACD-9CBF3417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1331913"/>
              <a:ext cx="63500" cy="857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0" y="38"/>
                </a:cxn>
                <a:cxn ang="0">
                  <a:pos x="12" y="54"/>
                </a:cxn>
                <a:cxn ang="0">
                  <a:pos x="22" y="34"/>
                </a:cxn>
                <a:cxn ang="0">
                  <a:pos x="40" y="34"/>
                </a:cxn>
                <a:cxn ang="0">
                  <a:pos x="30" y="16"/>
                </a:cxn>
                <a:cxn ang="0">
                  <a:pos x="32" y="10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40" h="54">
                  <a:moveTo>
                    <a:pt x="14" y="6"/>
                  </a:moveTo>
                  <a:lnTo>
                    <a:pt x="2" y="22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12" y="54"/>
                  </a:lnTo>
                  <a:lnTo>
                    <a:pt x="22" y="34"/>
                  </a:lnTo>
                  <a:lnTo>
                    <a:pt x="40" y="34"/>
                  </a:lnTo>
                  <a:lnTo>
                    <a:pt x="30" y="16"/>
                  </a:lnTo>
                  <a:lnTo>
                    <a:pt x="32" y="10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 409">
              <a:extLst>
                <a:ext uri="{FF2B5EF4-FFF2-40B4-BE49-F238E27FC236}">
                  <a16:creationId xmlns:a16="http://schemas.microsoft.com/office/drawing/2014/main" id="{7E3407E3-CFDF-4231-827E-C9DA2B9F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281113"/>
              <a:ext cx="25400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410">
              <a:extLst>
                <a:ext uri="{FF2B5EF4-FFF2-40B4-BE49-F238E27FC236}">
                  <a16:creationId xmlns:a16="http://schemas.microsoft.com/office/drawing/2014/main" id="{70E90430-5052-486A-BEDA-5BC4F958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1268413"/>
              <a:ext cx="22225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411">
              <a:extLst>
                <a:ext uri="{FF2B5EF4-FFF2-40B4-BE49-F238E27FC236}">
                  <a16:creationId xmlns:a16="http://schemas.microsoft.com/office/drawing/2014/main" id="{13D729A7-4E9E-45E5-8E0D-649211F4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1306513"/>
              <a:ext cx="34925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14">
                  <a:moveTo>
                    <a:pt x="14" y="0"/>
                  </a:moveTo>
                  <a:lnTo>
                    <a:pt x="0" y="1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412">
              <a:extLst>
                <a:ext uri="{FF2B5EF4-FFF2-40B4-BE49-F238E27FC236}">
                  <a16:creationId xmlns:a16="http://schemas.microsoft.com/office/drawing/2014/main" id="{02FB8FE3-EE07-44B6-81CB-68C45D80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1328738"/>
              <a:ext cx="47625" cy="317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4" y="20"/>
                </a:cxn>
                <a:cxn ang="0">
                  <a:pos x="30" y="1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0" h="20">
                  <a:moveTo>
                    <a:pt x="14" y="0"/>
                  </a:moveTo>
                  <a:lnTo>
                    <a:pt x="12" y="0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30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 413">
              <a:extLst>
                <a:ext uri="{FF2B5EF4-FFF2-40B4-BE49-F238E27FC236}">
                  <a16:creationId xmlns:a16="http://schemas.microsoft.com/office/drawing/2014/main" id="{5F831117-A8DB-4C3C-B91A-DBCCDF0F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1401763"/>
              <a:ext cx="22225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10">
                  <a:moveTo>
                    <a:pt x="12" y="0"/>
                  </a:moveTo>
                  <a:lnTo>
                    <a:pt x="14" y="6"/>
                  </a:lnTo>
                  <a:lnTo>
                    <a:pt x="10" y="1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414">
              <a:extLst>
                <a:ext uri="{FF2B5EF4-FFF2-40B4-BE49-F238E27FC236}">
                  <a16:creationId xmlns:a16="http://schemas.microsoft.com/office/drawing/2014/main" id="{F80F1832-F7BD-441B-A687-AB0DDC107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1417638"/>
              <a:ext cx="34925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22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10">
                  <a:moveTo>
                    <a:pt x="10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22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415">
              <a:extLst>
                <a:ext uri="{FF2B5EF4-FFF2-40B4-BE49-F238E27FC236}">
                  <a16:creationId xmlns:a16="http://schemas.microsoft.com/office/drawing/2014/main" id="{582FC89A-AF78-45F2-8F75-CC03E316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1398588"/>
              <a:ext cx="381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8" y="14"/>
                </a:cxn>
                <a:cxn ang="0">
                  <a:pos x="24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4" h="14">
                  <a:moveTo>
                    <a:pt x="8" y="0"/>
                  </a:moveTo>
                  <a:lnTo>
                    <a:pt x="0" y="2"/>
                  </a:lnTo>
                  <a:lnTo>
                    <a:pt x="8" y="14"/>
                  </a:lnTo>
                  <a:lnTo>
                    <a:pt x="2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416">
              <a:extLst>
                <a:ext uri="{FF2B5EF4-FFF2-40B4-BE49-F238E27FC236}">
                  <a16:creationId xmlns:a16="http://schemas.microsoft.com/office/drawing/2014/main" id="{979C38A8-160C-4EBF-9A6A-565A76DF4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1373188"/>
              <a:ext cx="69850" cy="53975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32" y="24"/>
                </a:cxn>
                <a:cxn ang="0">
                  <a:pos x="36" y="34"/>
                </a:cxn>
                <a:cxn ang="0">
                  <a:pos x="44" y="26"/>
                </a:cxn>
                <a:cxn ang="0">
                  <a:pos x="20" y="8"/>
                </a:cxn>
                <a:cxn ang="0">
                  <a:pos x="20" y="8"/>
                </a:cxn>
              </a:cxnLst>
              <a:rect l="0" t="0" r="r" b="b"/>
              <a:pathLst>
                <a:path w="44" h="34">
                  <a:moveTo>
                    <a:pt x="20" y="8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32" y="24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 417">
              <a:extLst>
                <a:ext uri="{FF2B5EF4-FFF2-40B4-BE49-F238E27FC236}">
                  <a16:creationId xmlns:a16="http://schemas.microsoft.com/office/drawing/2014/main" id="{EFB248B0-068A-44A3-85F6-2491691B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1373188"/>
              <a:ext cx="41275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6" y="20"/>
                </a:cxn>
                <a:cxn ang="0">
                  <a:pos x="26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6" h="20">
                  <a:moveTo>
                    <a:pt x="10" y="0"/>
                  </a:moveTo>
                  <a:lnTo>
                    <a:pt x="0" y="0"/>
                  </a:lnTo>
                  <a:lnTo>
                    <a:pt x="16" y="20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 418">
              <a:extLst>
                <a:ext uri="{FF2B5EF4-FFF2-40B4-BE49-F238E27FC236}">
                  <a16:creationId xmlns:a16="http://schemas.microsoft.com/office/drawing/2014/main" id="{7554950B-CE0A-4285-ABD6-422C4A11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2392363"/>
              <a:ext cx="44450" cy="508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419">
              <a:extLst>
                <a:ext uri="{FF2B5EF4-FFF2-40B4-BE49-F238E27FC236}">
                  <a16:creationId xmlns:a16="http://schemas.microsoft.com/office/drawing/2014/main" id="{BE10FB0D-BEBD-4A3E-961A-E0541DEF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135188"/>
              <a:ext cx="130175" cy="19685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420">
              <a:extLst>
                <a:ext uri="{FF2B5EF4-FFF2-40B4-BE49-F238E27FC236}">
                  <a16:creationId xmlns:a16="http://schemas.microsoft.com/office/drawing/2014/main" id="{BAA466D9-DCD4-493F-A20F-31B0139A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1836738"/>
              <a:ext cx="327025" cy="307975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421">
              <a:extLst>
                <a:ext uri="{FF2B5EF4-FFF2-40B4-BE49-F238E27FC236}">
                  <a16:creationId xmlns:a16="http://schemas.microsoft.com/office/drawing/2014/main" id="{CD87435B-BBB9-4EF9-8491-187FE46E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278063"/>
              <a:ext cx="19050" cy="285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422">
              <a:extLst>
                <a:ext uri="{FF2B5EF4-FFF2-40B4-BE49-F238E27FC236}">
                  <a16:creationId xmlns:a16="http://schemas.microsoft.com/office/drawing/2014/main" id="{5DB1BC92-D444-4783-A677-013A143FB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2335213"/>
              <a:ext cx="44450" cy="4762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423">
              <a:extLst>
                <a:ext uri="{FF2B5EF4-FFF2-40B4-BE49-F238E27FC236}">
                  <a16:creationId xmlns:a16="http://schemas.microsoft.com/office/drawing/2014/main" id="{27D27BCA-0985-4398-8BD7-A5A6946EF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2128838"/>
              <a:ext cx="31750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424">
              <a:extLst>
                <a:ext uri="{FF2B5EF4-FFF2-40B4-BE49-F238E27FC236}">
                  <a16:creationId xmlns:a16="http://schemas.microsoft.com/office/drawing/2014/main" id="{5F213C42-51BE-4485-ACB9-622663FE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160588"/>
              <a:ext cx="1905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425">
              <a:extLst>
                <a:ext uri="{FF2B5EF4-FFF2-40B4-BE49-F238E27FC236}">
                  <a16:creationId xmlns:a16="http://schemas.microsoft.com/office/drawing/2014/main" id="{9CF3773F-D72D-4D73-91E7-A6E6AC82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2192338"/>
              <a:ext cx="28575" cy="222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26">
              <a:extLst>
                <a:ext uri="{FF2B5EF4-FFF2-40B4-BE49-F238E27FC236}">
                  <a16:creationId xmlns:a16="http://schemas.microsoft.com/office/drawing/2014/main" id="{A928307A-EC18-4EC5-91B6-AD44C151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1963738"/>
              <a:ext cx="15875" cy="285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427">
              <a:extLst>
                <a:ext uri="{FF2B5EF4-FFF2-40B4-BE49-F238E27FC236}">
                  <a16:creationId xmlns:a16="http://schemas.microsoft.com/office/drawing/2014/main" id="{56F4710B-90F2-41D0-9A3C-D810BFC3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328863"/>
              <a:ext cx="95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428">
              <a:extLst>
                <a:ext uri="{FF2B5EF4-FFF2-40B4-BE49-F238E27FC236}">
                  <a16:creationId xmlns:a16="http://schemas.microsoft.com/office/drawing/2014/main" id="{C8B3646C-15CA-4629-9188-BA24F6E3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878263"/>
              <a:ext cx="15875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429">
              <a:extLst>
                <a:ext uri="{FF2B5EF4-FFF2-40B4-BE49-F238E27FC236}">
                  <a16:creationId xmlns:a16="http://schemas.microsoft.com/office/drawing/2014/main" id="{75BBEE51-3698-4EE8-AE27-561338E8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4021138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430">
              <a:extLst>
                <a:ext uri="{FF2B5EF4-FFF2-40B4-BE49-F238E27FC236}">
                  <a16:creationId xmlns:a16="http://schemas.microsoft.com/office/drawing/2014/main" id="{AEAEB976-C8D6-411D-B877-5FD16CFD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39385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431">
              <a:extLst>
                <a:ext uri="{FF2B5EF4-FFF2-40B4-BE49-F238E27FC236}">
                  <a16:creationId xmlns:a16="http://schemas.microsoft.com/office/drawing/2014/main" id="{8020FBF0-8EDF-4A1B-AE75-26A9293D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67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432">
              <a:extLst>
                <a:ext uri="{FF2B5EF4-FFF2-40B4-BE49-F238E27FC236}">
                  <a16:creationId xmlns:a16="http://schemas.microsoft.com/office/drawing/2014/main" id="{3CD1DEE2-3050-4D56-9395-B6608B54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1703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433">
              <a:extLst>
                <a:ext uri="{FF2B5EF4-FFF2-40B4-BE49-F238E27FC236}">
                  <a16:creationId xmlns:a16="http://schemas.microsoft.com/office/drawing/2014/main" id="{13104626-AA76-4A59-B960-C30250BC8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20846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434">
              <a:extLst>
                <a:ext uri="{FF2B5EF4-FFF2-40B4-BE49-F238E27FC236}">
                  <a16:creationId xmlns:a16="http://schemas.microsoft.com/office/drawing/2014/main" id="{940C62FF-51A8-4A03-9D78-77A92F44B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4198938"/>
              <a:ext cx="22225" cy="95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35">
              <a:extLst>
                <a:ext uri="{FF2B5EF4-FFF2-40B4-BE49-F238E27FC236}">
                  <a16:creationId xmlns:a16="http://schemas.microsoft.com/office/drawing/2014/main" id="{C038D073-A764-4ED6-A970-EF2E4A04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436">
              <a:extLst>
                <a:ext uri="{FF2B5EF4-FFF2-40B4-BE49-F238E27FC236}">
                  <a16:creationId xmlns:a16="http://schemas.microsoft.com/office/drawing/2014/main" id="{F02E9083-9A5F-4E3C-932B-C487BC681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41068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437">
              <a:extLst>
                <a:ext uri="{FF2B5EF4-FFF2-40B4-BE49-F238E27FC236}">
                  <a16:creationId xmlns:a16="http://schemas.microsoft.com/office/drawing/2014/main" id="{96929B33-F425-4E64-9598-A5D8A86F4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110038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438">
              <a:extLst>
                <a:ext uri="{FF2B5EF4-FFF2-40B4-BE49-F238E27FC236}">
                  <a16:creationId xmlns:a16="http://schemas.microsoft.com/office/drawing/2014/main" id="{AE16D2F2-AB8E-4DA1-A84B-B0D74095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60763"/>
              <a:ext cx="15875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439">
              <a:extLst>
                <a:ext uri="{FF2B5EF4-FFF2-40B4-BE49-F238E27FC236}">
                  <a16:creationId xmlns:a16="http://schemas.microsoft.com/office/drawing/2014/main" id="{83713D52-6922-440D-9C62-1ED4720C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582988"/>
              <a:ext cx="31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440">
              <a:extLst>
                <a:ext uri="{FF2B5EF4-FFF2-40B4-BE49-F238E27FC236}">
                  <a16:creationId xmlns:a16="http://schemas.microsoft.com/office/drawing/2014/main" id="{B3DA5042-9E1A-44ED-A853-2720BFBE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3640138"/>
              <a:ext cx="12700" cy="127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441">
              <a:extLst>
                <a:ext uri="{FF2B5EF4-FFF2-40B4-BE49-F238E27FC236}">
                  <a16:creationId xmlns:a16="http://schemas.microsoft.com/office/drawing/2014/main" id="{2C88CA88-BFE1-4F08-B534-337F6D33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3659188"/>
              <a:ext cx="47625" cy="28575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442">
              <a:extLst>
                <a:ext uri="{FF2B5EF4-FFF2-40B4-BE49-F238E27FC236}">
                  <a16:creationId xmlns:a16="http://schemas.microsoft.com/office/drawing/2014/main" id="{3FAA80D3-CB0B-4BA2-B62C-8F69F30D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35226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443">
              <a:extLst>
                <a:ext uri="{FF2B5EF4-FFF2-40B4-BE49-F238E27FC236}">
                  <a16:creationId xmlns:a16="http://schemas.microsoft.com/office/drawing/2014/main" id="{53DF6C1A-7468-4D14-B0B0-04F3C587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3544888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444">
              <a:extLst>
                <a:ext uri="{FF2B5EF4-FFF2-40B4-BE49-F238E27FC236}">
                  <a16:creationId xmlns:a16="http://schemas.microsoft.com/office/drawing/2014/main" id="{ECAE51FE-B0F4-4867-82A0-B7E33409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662363"/>
              <a:ext cx="57150" cy="190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445">
              <a:extLst>
                <a:ext uri="{FF2B5EF4-FFF2-40B4-BE49-F238E27FC236}">
                  <a16:creationId xmlns:a16="http://schemas.microsoft.com/office/drawing/2014/main" id="{F90E5743-E309-427B-ADB1-164C90C08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3598863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446">
              <a:extLst>
                <a:ext uri="{FF2B5EF4-FFF2-40B4-BE49-F238E27FC236}">
                  <a16:creationId xmlns:a16="http://schemas.microsoft.com/office/drawing/2014/main" id="{08E02238-8972-41AA-9105-998AE3A7C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3621088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447">
              <a:extLst>
                <a:ext uri="{FF2B5EF4-FFF2-40B4-BE49-F238E27FC236}">
                  <a16:creationId xmlns:a16="http://schemas.microsoft.com/office/drawing/2014/main" id="{BB60CCDB-7B7E-4898-A391-FBBA26DB1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359251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448">
              <a:extLst>
                <a:ext uri="{FF2B5EF4-FFF2-40B4-BE49-F238E27FC236}">
                  <a16:creationId xmlns:a16="http://schemas.microsoft.com/office/drawing/2014/main" id="{CB312623-CB1C-4AC0-9293-EA40B8883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3589338"/>
              <a:ext cx="6350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449">
              <a:extLst>
                <a:ext uri="{FF2B5EF4-FFF2-40B4-BE49-F238E27FC236}">
                  <a16:creationId xmlns:a16="http://schemas.microsoft.com/office/drawing/2014/main" id="{D51B0C80-11FA-4AD0-92B1-0435B4376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3570288"/>
              <a:ext cx="34925" cy="31750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450">
              <a:extLst>
                <a:ext uri="{FF2B5EF4-FFF2-40B4-BE49-F238E27FC236}">
                  <a16:creationId xmlns:a16="http://schemas.microsoft.com/office/drawing/2014/main" id="{0440411A-C239-4A7D-AFD7-53E49631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3551238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451">
              <a:extLst>
                <a:ext uri="{FF2B5EF4-FFF2-40B4-BE49-F238E27FC236}">
                  <a16:creationId xmlns:a16="http://schemas.microsoft.com/office/drawing/2014/main" id="{547B8ACE-54AF-4DFE-8221-DDF64F10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39248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452">
              <a:extLst>
                <a:ext uri="{FF2B5EF4-FFF2-40B4-BE49-F238E27FC236}">
                  <a16:creationId xmlns:a16="http://schemas.microsoft.com/office/drawing/2014/main" id="{6C84AD7F-656D-4FF9-AE1A-1848C325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395663"/>
              <a:ext cx="31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453">
              <a:extLst>
                <a:ext uri="{FF2B5EF4-FFF2-40B4-BE49-F238E27FC236}">
                  <a16:creationId xmlns:a16="http://schemas.microsoft.com/office/drawing/2014/main" id="{745A93D7-575D-4A0F-B3CA-FC4B00A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34464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454">
              <a:extLst>
                <a:ext uri="{FF2B5EF4-FFF2-40B4-BE49-F238E27FC236}">
                  <a16:creationId xmlns:a16="http://schemas.microsoft.com/office/drawing/2014/main" id="{705AF8AF-2F92-4EF0-9D24-EC20A819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3589338"/>
              <a:ext cx="66675" cy="444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455">
              <a:extLst>
                <a:ext uri="{FF2B5EF4-FFF2-40B4-BE49-F238E27FC236}">
                  <a16:creationId xmlns:a16="http://schemas.microsoft.com/office/drawing/2014/main" id="{45D028F1-B363-4EBF-8780-3EEDF111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3506788"/>
              <a:ext cx="31750" cy="69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456">
              <a:extLst>
                <a:ext uri="{FF2B5EF4-FFF2-40B4-BE49-F238E27FC236}">
                  <a16:creationId xmlns:a16="http://schemas.microsoft.com/office/drawing/2014/main" id="{DC6C7E7F-9DDC-466A-A15A-27FFAD4F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459163"/>
              <a:ext cx="19050" cy="476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 457">
              <a:extLst>
                <a:ext uri="{FF2B5EF4-FFF2-40B4-BE49-F238E27FC236}">
                  <a16:creationId xmlns:a16="http://schemas.microsoft.com/office/drawing/2014/main" id="{181FFD35-6895-405A-9236-4CDD6F3B0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5702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458">
              <a:extLst>
                <a:ext uri="{FF2B5EF4-FFF2-40B4-BE49-F238E27FC236}">
                  <a16:creationId xmlns:a16="http://schemas.microsoft.com/office/drawing/2014/main" id="{DC9DD17C-2643-45BA-BD41-7B3598A3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3544888"/>
              <a:ext cx="222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459">
              <a:extLst>
                <a:ext uri="{FF2B5EF4-FFF2-40B4-BE49-F238E27FC236}">
                  <a16:creationId xmlns:a16="http://schemas.microsoft.com/office/drawing/2014/main" id="{C6BDA82D-70E6-4D5B-AA9F-2D2DC4424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35448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460">
              <a:extLst>
                <a:ext uri="{FF2B5EF4-FFF2-40B4-BE49-F238E27FC236}">
                  <a16:creationId xmlns:a16="http://schemas.microsoft.com/office/drawing/2014/main" id="{D51EB2DF-4D87-42E3-9E39-8160C80C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3471863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461">
              <a:extLst>
                <a:ext uri="{FF2B5EF4-FFF2-40B4-BE49-F238E27FC236}">
                  <a16:creationId xmlns:a16="http://schemas.microsoft.com/office/drawing/2014/main" id="{C2D71D2F-50FA-4921-8E50-4371D10F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353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 462">
              <a:extLst>
                <a:ext uri="{FF2B5EF4-FFF2-40B4-BE49-F238E27FC236}">
                  <a16:creationId xmlns:a16="http://schemas.microsoft.com/office/drawing/2014/main" id="{C06321EC-630D-4BBF-8630-BB360102C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92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Freeform 463">
              <a:extLst>
                <a:ext uri="{FF2B5EF4-FFF2-40B4-BE49-F238E27FC236}">
                  <a16:creationId xmlns:a16="http://schemas.microsoft.com/office/drawing/2014/main" id="{416CCA31-325C-419C-9D5F-554D1057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2979738"/>
              <a:ext cx="1587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Freeform 464">
              <a:extLst>
                <a:ext uri="{FF2B5EF4-FFF2-40B4-BE49-F238E27FC236}">
                  <a16:creationId xmlns:a16="http://schemas.microsoft.com/office/drawing/2014/main" id="{F27431F6-925D-414C-A862-D7B7B53B8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9575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Freeform 465">
              <a:extLst>
                <a:ext uri="{FF2B5EF4-FFF2-40B4-BE49-F238E27FC236}">
                  <a16:creationId xmlns:a16="http://schemas.microsoft.com/office/drawing/2014/main" id="{662A4E32-91CD-416A-B134-8E5997A3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2855913"/>
              <a:ext cx="9525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Freeform 466">
              <a:extLst>
                <a:ext uri="{FF2B5EF4-FFF2-40B4-BE49-F238E27FC236}">
                  <a16:creationId xmlns:a16="http://schemas.microsoft.com/office/drawing/2014/main" id="{A813A80C-7F11-4A65-8CEC-3C51F9A3D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3059113"/>
              <a:ext cx="9525" cy="95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467">
              <a:extLst>
                <a:ext uri="{FF2B5EF4-FFF2-40B4-BE49-F238E27FC236}">
                  <a16:creationId xmlns:a16="http://schemas.microsoft.com/office/drawing/2014/main" id="{20A9D529-1D95-4F78-A41C-B9416CE91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27363"/>
              <a:ext cx="38100" cy="4127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468">
              <a:extLst>
                <a:ext uri="{FF2B5EF4-FFF2-40B4-BE49-F238E27FC236}">
                  <a16:creationId xmlns:a16="http://schemas.microsoft.com/office/drawing/2014/main" id="{552E6D43-8F19-4E24-A369-28486B507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3071813"/>
              <a:ext cx="95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Freeform 469">
              <a:extLst>
                <a:ext uri="{FF2B5EF4-FFF2-40B4-BE49-F238E27FC236}">
                  <a16:creationId xmlns:a16="http://schemas.microsoft.com/office/drawing/2014/main" id="{4E831A92-A4DF-4610-B729-C93E34AF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718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Freeform 470">
              <a:extLst>
                <a:ext uri="{FF2B5EF4-FFF2-40B4-BE49-F238E27FC236}">
                  <a16:creationId xmlns:a16="http://schemas.microsoft.com/office/drawing/2014/main" id="{2F71DC5E-8A7D-4412-8CFE-F9B60180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046413"/>
              <a:ext cx="2222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Freeform 471">
              <a:extLst>
                <a:ext uri="{FF2B5EF4-FFF2-40B4-BE49-F238E27FC236}">
                  <a16:creationId xmlns:a16="http://schemas.microsoft.com/office/drawing/2014/main" id="{B2ED9019-F474-4904-8BD3-3BC499B4D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62288"/>
              <a:ext cx="6350" cy="1587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472">
              <a:extLst>
                <a:ext uri="{FF2B5EF4-FFF2-40B4-BE49-F238E27FC236}">
                  <a16:creationId xmlns:a16="http://schemas.microsoft.com/office/drawing/2014/main" id="{A05BAFCA-D6F2-4743-AECC-ADDB949D2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081338"/>
              <a:ext cx="9525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Freeform 473">
              <a:extLst>
                <a:ext uri="{FF2B5EF4-FFF2-40B4-BE49-F238E27FC236}">
                  <a16:creationId xmlns:a16="http://schemas.microsoft.com/office/drawing/2014/main" id="{527FCA10-4E0D-43C6-A8AC-B074461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8622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474">
              <a:extLst>
                <a:ext uri="{FF2B5EF4-FFF2-40B4-BE49-F238E27FC236}">
                  <a16:creationId xmlns:a16="http://schemas.microsoft.com/office/drawing/2014/main" id="{8BCA7039-F369-40E8-9678-91F142500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859088"/>
              <a:ext cx="9525" cy="95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475">
              <a:extLst>
                <a:ext uri="{FF2B5EF4-FFF2-40B4-BE49-F238E27FC236}">
                  <a16:creationId xmlns:a16="http://schemas.microsoft.com/office/drawing/2014/main" id="{77141AFD-3F2D-485C-BA3D-1BB30B6C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2928938"/>
              <a:ext cx="28575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476">
              <a:extLst>
                <a:ext uri="{FF2B5EF4-FFF2-40B4-BE49-F238E27FC236}">
                  <a16:creationId xmlns:a16="http://schemas.microsoft.com/office/drawing/2014/main" id="{D1F99063-1B42-4D29-955D-F344E33F4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909888"/>
              <a:ext cx="19050" cy="158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477">
              <a:extLst>
                <a:ext uri="{FF2B5EF4-FFF2-40B4-BE49-F238E27FC236}">
                  <a16:creationId xmlns:a16="http://schemas.microsoft.com/office/drawing/2014/main" id="{8DEA5A70-4901-4D1F-B032-7AC6888DF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2427288"/>
              <a:ext cx="4762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478">
              <a:extLst>
                <a:ext uri="{FF2B5EF4-FFF2-40B4-BE49-F238E27FC236}">
                  <a16:creationId xmlns:a16="http://schemas.microsoft.com/office/drawing/2014/main" id="{3F73DECD-D4AF-4AC7-84A8-8B8D28CCD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2427288"/>
              <a:ext cx="19050" cy="222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Freeform 479">
              <a:extLst>
                <a:ext uri="{FF2B5EF4-FFF2-40B4-BE49-F238E27FC236}">
                  <a16:creationId xmlns:a16="http://schemas.microsoft.com/office/drawing/2014/main" id="{34EDE118-C4F0-41C3-AF6C-BA4EFB236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405063"/>
              <a:ext cx="15875" cy="190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Freeform 480">
              <a:extLst>
                <a:ext uri="{FF2B5EF4-FFF2-40B4-BE49-F238E27FC236}">
                  <a16:creationId xmlns:a16="http://schemas.microsoft.com/office/drawing/2014/main" id="{D3E83A02-4220-4BF0-A457-E5415BAA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24876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481">
              <a:extLst>
                <a:ext uri="{FF2B5EF4-FFF2-40B4-BE49-F238E27FC236}">
                  <a16:creationId xmlns:a16="http://schemas.microsoft.com/office/drawing/2014/main" id="{37EA31F5-14E5-47FF-A19E-6BE9D9F5F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2389188"/>
              <a:ext cx="25400" cy="3175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482">
              <a:extLst>
                <a:ext uri="{FF2B5EF4-FFF2-40B4-BE49-F238E27FC236}">
                  <a16:creationId xmlns:a16="http://schemas.microsoft.com/office/drawing/2014/main" id="{A37A3435-F9CA-49A4-9EAC-DF60FA90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373313"/>
              <a:ext cx="222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483">
              <a:extLst>
                <a:ext uri="{FF2B5EF4-FFF2-40B4-BE49-F238E27FC236}">
                  <a16:creationId xmlns:a16="http://schemas.microsoft.com/office/drawing/2014/main" id="{7D681356-63FD-4283-9DC6-96FD1377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360613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484">
              <a:extLst>
                <a:ext uri="{FF2B5EF4-FFF2-40B4-BE49-F238E27FC236}">
                  <a16:creationId xmlns:a16="http://schemas.microsoft.com/office/drawing/2014/main" id="{5FEECC40-D7B0-4AC5-BABE-0DAC4C8E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347913"/>
              <a:ext cx="12700" cy="95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485">
              <a:extLst>
                <a:ext uri="{FF2B5EF4-FFF2-40B4-BE49-F238E27FC236}">
                  <a16:creationId xmlns:a16="http://schemas.microsoft.com/office/drawing/2014/main" id="{0960CF48-4D9F-48E9-B9D3-85C02929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347913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 486">
              <a:extLst>
                <a:ext uri="{FF2B5EF4-FFF2-40B4-BE49-F238E27FC236}">
                  <a16:creationId xmlns:a16="http://schemas.microsoft.com/office/drawing/2014/main" id="{F7B3B113-871D-40F4-8167-4B5873F70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2341563"/>
              <a:ext cx="9525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487">
              <a:extLst>
                <a:ext uri="{FF2B5EF4-FFF2-40B4-BE49-F238E27FC236}">
                  <a16:creationId xmlns:a16="http://schemas.microsoft.com/office/drawing/2014/main" id="{6BAAD187-860B-4598-8A63-54E47078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2319338"/>
              <a:ext cx="22225" cy="158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 488">
              <a:extLst>
                <a:ext uri="{FF2B5EF4-FFF2-40B4-BE49-F238E27FC236}">
                  <a16:creationId xmlns:a16="http://schemas.microsoft.com/office/drawing/2014/main" id="{A6816C96-7E5C-4E5B-AF3B-9475F53B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328863"/>
              <a:ext cx="12700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 489">
              <a:extLst>
                <a:ext uri="{FF2B5EF4-FFF2-40B4-BE49-F238E27FC236}">
                  <a16:creationId xmlns:a16="http://schemas.microsoft.com/office/drawing/2014/main" id="{A7A46728-7D0F-4BE0-8DEC-F38E970E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2319338"/>
              <a:ext cx="635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 490">
              <a:extLst>
                <a:ext uri="{FF2B5EF4-FFF2-40B4-BE49-F238E27FC236}">
                  <a16:creationId xmlns:a16="http://schemas.microsoft.com/office/drawing/2014/main" id="{2C6145F6-D754-4743-AD3C-491A4F87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290763"/>
              <a:ext cx="12700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 491">
              <a:extLst>
                <a:ext uri="{FF2B5EF4-FFF2-40B4-BE49-F238E27FC236}">
                  <a16:creationId xmlns:a16="http://schemas.microsoft.com/office/drawing/2014/main" id="{726FFAB3-E58C-40FC-8B30-1D039C05B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2706688"/>
              <a:ext cx="1587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 492">
              <a:extLst>
                <a:ext uri="{FF2B5EF4-FFF2-40B4-BE49-F238E27FC236}">
                  <a16:creationId xmlns:a16="http://schemas.microsoft.com/office/drawing/2014/main" id="{323B05B6-B86A-437D-86D8-58BBEB0E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276701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 493">
              <a:extLst>
                <a:ext uri="{FF2B5EF4-FFF2-40B4-BE49-F238E27FC236}">
                  <a16:creationId xmlns:a16="http://schemas.microsoft.com/office/drawing/2014/main" id="{526355EE-CC61-40B4-9E07-12C801CC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28749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494">
              <a:extLst>
                <a:ext uri="{FF2B5EF4-FFF2-40B4-BE49-F238E27FC236}">
                  <a16:creationId xmlns:a16="http://schemas.microsoft.com/office/drawing/2014/main" id="{5EC766DB-E3AC-4EA9-96C9-8AA5AD69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29003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 495">
              <a:extLst>
                <a:ext uri="{FF2B5EF4-FFF2-40B4-BE49-F238E27FC236}">
                  <a16:creationId xmlns:a16="http://schemas.microsoft.com/office/drawing/2014/main" id="{37396E9E-1DA3-4C5E-BA0F-A170FF2E2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840163"/>
              <a:ext cx="15875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 496">
              <a:extLst>
                <a:ext uri="{FF2B5EF4-FFF2-40B4-BE49-F238E27FC236}">
                  <a16:creationId xmlns:a16="http://schemas.microsoft.com/office/drawing/2014/main" id="{0B39A323-F45B-4120-9564-E3E751A2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38496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 497">
              <a:extLst>
                <a:ext uri="{FF2B5EF4-FFF2-40B4-BE49-F238E27FC236}">
                  <a16:creationId xmlns:a16="http://schemas.microsoft.com/office/drawing/2014/main" id="{89A7F984-1BF3-4FF0-88F6-A075A97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833813"/>
              <a:ext cx="9525" cy="158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 498">
              <a:extLst>
                <a:ext uri="{FF2B5EF4-FFF2-40B4-BE49-F238E27FC236}">
                  <a16:creationId xmlns:a16="http://schemas.microsoft.com/office/drawing/2014/main" id="{3A08C0D0-0B1B-43A2-BA30-DE195F1C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3824288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 499">
              <a:extLst>
                <a:ext uri="{FF2B5EF4-FFF2-40B4-BE49-F238E27FC236}">
                  <a16:creationId xmlns:a16="http://schemas.microsoft.com/office/drawing/2014/main" id="{5CED0DDD-1805-4015-A2BB-E774F4ED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7068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 500">
              <a:extLst>
                <a:ext uri="{FF2B5EF4-FFF2-40B4-BE49-F238E27FC236}">
                  <a16:creationId xmlns:a16="http://schemas.microsoft.com/office/drawing/2014/main" id="{C7FD9FC9-C9D4-4FDD-9862-40D46E31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41259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 501">
              <a:extLst>
                <a:ext uri="{FF2B5EF4-FFF2-40B4-BE49-F238E27FC236}">
                  <a16:creationId xmlns:a16="http://schemas.microsoft.com/office/drawing/2014/main" id="{70FAF54C-F258-4624-AD26-1C2D821A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129088"/>
              <a:ext cx="1270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 502">
              <a:extLst>
                <a:ext uri="{FF2B5EF4-FFF2-40B4-BE49-F238E27FC236}">
                  <a16:creationId xmlns:a16="http://schemas.microsoft.com/office/drawing/2014/main" id="{A1FDD80B-BA6A-4218-BACC-7C0D0D25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7101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03">
              <a:extLst>
                <a:ext uri="{FF2B5EF4-FFF2-40B4-BE49-F238E27FC236}">
                  <a16:creationId xmlns:a16="http://schemas.microsoft.com/office/drawing/2014/main" id="{866B52F0-B5A6-44BB-ABB9-27967761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472916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504">
              <a:extLst>
                <a:ext uri="{FF2B5EF4-FFF2-40B4-BE49-F238E27FC236}">
                  <a16:creationId xmlns:a16="http://schemas.microsoft.com/office/drawing/2014/main" id="{6F64CCE1-CF91-42BB-8356-9A85D5D6E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7259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 505">
              <a:extLst>
                <a:ext uri="{FF2B5EF4-FFF2-40B4-BE49-F238E27FC236}">
                  <a16:creationId xmlns:a16="http://schemas.microsoft.com/office/drawing/2014/main" id="{0C9D0BA2-CB2B-495E-9D8D-4252C95C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738688"/>
              <a:ext cx="3175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 506">
              <a:extLst>
                <a:ext uri="{FF2B5EF4-FFF2-40B4-BE49-F238E27FC236}">
                  <a16:creationId xmlns:a16="http://schemas.microsoft.com/office/drawing/2014/main" id="{5CF84A58-29FA-4854-870F-614F660DE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45735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 507">
              <a:extLst>
                <a:ext uri="{FF2B5EF4-FFF2-40B4-BE49-F238E27FC236}">
                  <a16:creationId xmlns:a16="http://schemas.microsoft.com/office/drawing/2014/main" id="{11D50D6E-BC12-490E-98DB-1CA226FC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4589463"/>
              <a:ext cx="63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 508">
              <a:extLst>
                <a:ext uri="{FF2B5EF4-FFF2-40B4-BE49-F238E27FC236}">
                  <a16:creationId xmlns:a16="http://schemas.microsoft.com/office/drawing/2014/main" id="{7EF5E33C-F1DE-41AF-8D67-AA4EFBEC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4668838"/>
              <a:ext cx="635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 509">
              <a:extLst>
                <a:ext uri="{FF2B5EF4-FFF2-40B4-BE49-F238E27FC236}">
                  <a16:creationId xmlns:a16="http://schemas.microsoft.com/office/drawing/2014/main" id="{07B03586-5E6E-4F4A-83AC-AA6CD8BA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4729163"/>
              <a:ext cx="152400" cy="29845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510">
              <a:extLst>
                <a:ext uri="{FF2B5EF4-FFF2-40B4-BE49-F238E27FC236}">
                  <a16:creationId xmlns:a16="http://schemas.microsoft.com/office/drawing/2014/main" id="{67FB3040-5858-486D-A34B-57618C71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386263"/>
              <a:ext cx="9525" cy="1270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511">
              <a:extLst>
                <a:ext uri="{FF2B5EF4-FFF2-40B4-BE49-F238E27FC236}">
                  <a16:creationId xmlns:a16="http://schemas.microsoft.com/office/drawing/2014/main" id="{337F42EE-CDCC-4D86-ACFD-701DB2D8B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443071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 512">
              <a:extLst>
                <a:ext uri="{FF2B5EF4-FFF2-40B4-BE49-F238E27FC236}">
                  <a16:creationId xmlns:a16="http://schemas.microsoft.com/office/drawing/2014/main" id="{9A409602-94AA-4C34-B232-23089516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459288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 513">
              <a:extLst>
                <a:ext uri="{FF2B5EF4-FFF2-40B4-BE49-F238E27FC236}">
                  <a16:creationId xmlns:a16="http://schemas.microsoft.com/office/drawing/2014/main" id="{7ECAB547-28BF-485F-A1A9-93B78476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497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Freeform 514">
              <a:extLst>
                <a:ext uri="{FF2B5EF4-FFF2-40B4-BE49-F238E27FC236}">
                  <a16:creationId xmlns:a16="http://schemas.microsoft.com/office/drawing/2014/main" id="{B55B8423-F3B8-49FD-A30F-94748217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373538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 515">
              <a:extLst>
                <a:ext uri="{FF2B5EF4-FFF2-40B4-BE49-F238E27FC236}">
                  <a16:creationId xmlns:a16="http://schemas.microsoft.com/office/drawing/2014/main" id="{43567F9D-FF35-41B1-9E85-7B9FBE24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37258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 516">
              <a:extLst>
                <a:ext uri="{FF2B5EF4-FFF2-40B4-BE49-F238E27FC236}">
                  <a16:creationId xmlns:a16="http://schemas.microsoft.com/office/drawing/2014/main" id="{980AA925-1C71-40A2-BC1E-22B36E1E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410051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 517">
              <a:extLst>
                <a:ext uri="{FF2B5EF4-FFF2-40B4-BE49-F238E27FC236}">
                  <a16:creationId xmlns:a16="http://schemas.microsoft.com/office/drawing/2014/main" id="{AE25EB2A-8FA0-4E2D-AA7F-E7C8D7619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113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Rectangle 518">
              <a:extLst>
                <a:ext uri="{FF2B5EF4-FFF2-40B4-BE49-F238E27FC236}">
                  <a16:creationId xmlns:a16="http://schemas.microsoft.com/office/drawing/2014/main" id="{B7919FAE-054B-46B4-AA07-F65B200B9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388" y="4106863"/>
              <a:ext cx="1588" cy="6350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Freeform 519">
              <a:extLst>
                <a:ext uri="{FF2B5EF4-FFF2-40B4-BE49-F238E27FC236}">
                  <a16:creationId xmlns:a16="http://schemas.microsoft.com/office/drawing/2014/main" id="{475FD454-BF64-4F9F-B004-73B656411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41227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Freeform 520">
              <a:extLst>
                <a:ext uri="{FF2B5EF4-FFF2-40B4-BE49-F238E27FC236}">
                  <a16:creationId xmlns:a16="http://schemas.microsoft.com/office/drawing/2014/main" id="{56DD2F22-25AF-4D76-88E1-A5D3F634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414178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 521">
              <a:extLst>
                <a:ext uri="{FF2B5EF4-FFF2-40B4-BE49-F238E27FC236}">
                  <a16:creationId xmlns:a16="http://schemas.microsoft.com/office/drawing/2014/main" id="{188F4F78-2DCD-495B-BAB1-AFD480F6F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4151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 522">
              <a:extLst>
                <a:ext uri="{FF2B5EF4-FFF2-40B4-BE49-F238E27FC236}">
                  <a16:creationId xmlns:a16="http://schemas.microsoft.com/office/drawing/2014/main" id="{AC7674DA-A6B3-42F3-820B-4157A0E5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5575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 523">
              <a:extLst>
                <a:ext uri="{FF2B5EF4-FFF2-40B4-BE49-F238E27FC236}">
                  <a16:creationId xmlns:a16="http://schemas.microsoft.com/office/drawing/2014/main" id="{A5A9E5B1-B9A0-480D-9A05-54A1DE0D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35829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524">
              <a:extLst>
                <a:ext uri="{FF2B5EF4-FFF2-40B4-BE49-F238E27FC236}">
                  <a16:creationId xmlns:a16="http://schemas.microsoft.com/office/drawing/2014/main" id="{65097174-7BBC-4C0E-A408-DE8678AE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58616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525">
              <a:extLst>
                <a:ext uri="{FF2B5EF4-FFF2-40B4-BE49-F238E27FC236}">
                  <a16:creationId xmlns:a16="http://schemas.microsoft.com/office/drawing/2014/main" id="{524B3701-071F-41CE-97DF-4D5ADF91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579813"/>
              <a:ext cx="9525" cy="31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 526">
              <a:extLst>
                <a:ext uri="{FF2B5EF4-FFF2-40B4-BE49-F238E27FC236}">
                  <a16:creationId xmlns:a16="http://schemas.microsoft.com/office/drawing/2014/main" id="{F7F0C5F7-9DE0-40FD-A0AF-9ACC0341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3579813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 527">
              <a:extLst>
                <a:ext uri="{FF2B5EF4-FFF2-40B4-BE49-F238E27FC236}">
                  <a16:creationId xmlns:a16="http://schemas.microsoft.com/office/drawing/2014/main" id="{EF6142A9-8C69-4672-98FF-94FE5A11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3602038"/>
              <a:ext cx="15875" cy="63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Rectangle 528">
              <a:extLst>
                <a:ext uri="{FF2B5EF4-FFF2-40B4-BE49-F238E27FC236}">
                  <a16:creationId xmlns:a16="http://schemas.microsoft.com/office/drawing/2014/main" id="{FB795969-50ED-461C-9F74-B0DE31D6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938" y="3627438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Freeform 529">
              <a:extLst>
                <a:ext uri="{FF2B5EF4-FFF2-40B4-BE49-F238E27FC236}">
                  <a16:creationId xmlns:a16="http://schemas.microsoft.com/office/drawing/2014/main" id="{C51CCD19-D04F-4EC9-8386-5503122E9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2843213"/>
              <a:ext cx="9525" cy="349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Freeform 530">
              <a:extLst>
                <a:ext uri="{FF2B5EF4-FFF2-40B4-BE49-F238E27FC236}">
                  <a16:creationId xmlns:a16="http://schemas.microsoft.com/office/drawing/2014/main" id="{94367E82-F30F-4484-B850-45D77C38F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935288"/>
              <a:ext cx="19050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 531">
              <a:extLst>
                <a:ext uri="{FF2B5EF4-FFF2-40B4-BE49-F238E27FC236}">
                  <a16:creationId xmlns:a16="http://schemas.microsoft.com/office/drawing/2014/main" id="{D3C3201A-2A44-477E-9696-5565E8FC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29702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 532">
              <a:extLst>
                <a:ext uri="{FF2B5EF4-FFF2-40B4-BE49-F238E27FC236}">
                  <a16:creationId xmlns:a16="http://schemas.microsoft.com/office/drawing/2014/main" id="{A31EFCEA-10CD-44F3-95EA-42458F31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2906713"/>
              <a:ext cx="12700" cy="95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Freeform 533">
              <a:extLst>
                <a:ext uri="{FF2B5EF4-FFF2-40B4-BE49-F238E27FC236}">
                  <a16:creationId xmlns:a16="http://schemas.microsoft.com/office/drawing/2014/main" id="{D943E49C-948A-43CA-88F3-B7C7CF925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916238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Freeform 534">
              <a:extLst>
                <a:ext uri="{FF2B5EF4-FFF2-40B4-BE49-F238E27FC236}">
                  <a16:creationId xmlns:a16="http://schemas.microsoft.com/office/drawing/2014/main" id="{A5892736-2460-4053-8890-0433B1C6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2928938"/>
              <a:ext cx="168275" cy="314325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Freeform 535">
              <a:extLst>
                <a:ext uri="{FF2B5EF4-FFF2-40B4-BE49-F238E27FC236}">
                  <a16:creationId xmlns:a16="http://schemas.microsoft.com/office/drawing/2014/main" id="{32F54F4B-5FD4-4FBE-B90D-FD974604C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21038"/>
              <a:ext cx="952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Freeform 536">
              <a:extLst>
                <a:ext uri="{FF2B5EF4-FFF2-40B4-BE49-F238E27FC236}">
                  <a16:creationId xmlns:a16="http://schemas.microsoft.com/office/drawing/2014/main" id="{EADCAAC9-6CB1-4AE3-BFF3-DB68C63D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3128963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Freeform 537">
              <a:extLst>
                <a:ext uri="{FF2B5EF4-FFF2-40B4-BE49-F238E27FC236}">
                  <a16:creationId xmlns:a16="http://schemas.microsoft.com/office/drawing/2014/main" id="{B8BAB0A5-6437-4F24-845E-51201B86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094038"/>
              <a:ext cx="9525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Freeform 538">
              <a:extLst>
                <a:ext uri="{FF2B5EF4-FFF2-40B4-BE49-F238E27FC236}">
                  <a16:creationId xmlns:a16="http://schemas.microsoft.com/office/drawing/2014/main" id="{FCE7DCF9-307E-4D67-9B20-0B126E08F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30464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 539">
              <a:extLst>
                <a:ext uri="{FF2B5EF4-FFF2-40B4-BE49-F238E27FC236}">
                  <a16:creationId xmlns:a16="http://schemas.microsoft.com/office/drawing/2014/main" id="{F8E1B8C8-92E1-45CC-A2E4-27DE367B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303688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 540">
              <a:extLst>
                <a:ext uri="{FF2B5EF4-FFF2-40B4-BE49-F238E27FC236}">
                  <a16:creationId xmlns:a16="http://schemas.microsoft.com/office/drawing/2014/main" id="{80CA3610-7E84-4B0F-87D1-95C9D9A56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030538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Freeform 541">
              <a:extLst>
                <a:ext uri="{FF2B5EF4-FFF2-40B4-BE49-F238E27FC236}">
                  <a16:creationId xmlns:a16="http://schemas.microsoft.com/office/drawing/2014/main" id="{7F6E2175-D211-426C-A204-C5DA7F47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008313"/>
              <a:ext cx="12700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Freeform 542">
              <a:extLst>
                <a:ext uri="{FF2B5EF4-FFF2-40B4-BE49-F238E27FC236}">
                  <a16:creationId xmlns:a16="http://schemas.microsoft.com/office/drawing/2014/main" id="{76E55F5A-6C90-46DC-9942-BE923976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967038"/>
              <a:ext cx="22225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Freeform 543">
              <a:extLst>
                <a:ext uri="{FF2B5EF4-FFF2-40B4-BE49-F238E27FC236}">
                  <a16:creationId xmlns:a16="http://schemas.microsoft.com/office/drawing/2014/main" id="{206D3C84-7DE0-4A29-A22C-364205CA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1792288"/>
              <a:ext cx="63500" cy="222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Freeform 544">
              <a:extLst>
                <a:ext uri="{FF2B5EF4-FFF2-40B4-BE49-F238E27FC236}">
                  <a16:creationId xmlns:a16="http://schemas.microsoft.com/office/drawing/2014/main" id="{ADE51611-2E8C-4D28-8A5A-D83046912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1185863"/>
              <a:ext cx="47625" cy="539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Freeform 545">
              <a:extLst>
                <a:ext uri="{FF2B5EF4-FFF2-40B4-BE49-F238E27FC236}">
                  <a16:creationId xmlns:a16="http://schemas.microsoft.com/office/drawing/2014/main" id="{910F3D42-7C39-45C7-9A17-BDDD6FD34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1131888"/>
              <a:ext cx="66675" cy="1016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 546">
              <a:extLst>
                <a:ext uri="{FF2B5EF4-FFF2-40B4-BE49-F238E27FC236}">
                  <a16:creationId xmlns:a16="http://schemas.microsoft.com/office/drawing/2014/main" id="{1A23F6AA-12AC-45B0-8621-8EDE1A619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1062038"/>
              <a:ext cx="34925" cy="3810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 547">
              <a:extLst>
                <a:ext uri="{FF2B5EF4-FFF2-40B4-BE49-F238E27FC236}">
                  <a16:creationId xmlns:a16="http://schemas.microsoft.com/office/drawing/2014/main" id="{E324245D-2056-4036-9783-24E2AA92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1049338"/>
              <a:ext cx="254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 548">
              <a:extLst>
                <a:ext uri="{FF2B5EF4-FFF2-40B4-BE49-F238E27FC236}">
                  <a16:creationId xmlns:a16="http://schemas.microsoft.com/office/drawing/2014/main" id="{A267F2A9-30C8-4DEF-BB39-33EB06D21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1008063"/>
              <a:ext cx="3810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Freeform 549">
              <a:extLst>
                <a:ext uri="{FF2B5EF4-FFF2-40B4-BE49-F238E27FC236}">
                  <a16:creationId xmlns:a16="http://schemas.microsoft.com/office/drawing/2014/main" id="{85DDBCE4-2E3C-42F5-B46B-AA2B1774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1214438"/>
              <a:ext cx="28575" cy="476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 550">
              <a:extLst>
                <a:ext uri="{FF2B5EF4-FFF2-40B4-BE49-F238E27FC236}">
                  <a16:creationId xmlns:a16="http://schemas.microsoft.com/office/drawing/2014/main" id="{64D8802E-4BC3-43A4-98F0-999E3FC22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481138"/>
              <a:ext cx="19050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 551">
              <a:extLst>
                <a:ext uri="{FF2B5EF4-FFF2-40B4-BE49-F238E27FC236}">
                  <a16:creationId xmlns:a16="http://schemas.microsoft.com/office/drawing/2014/main" id="{FDD2E208-4D69-4E42-95CB-D857B92B4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1604963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 552">
              <a:extLst>
                <a:ext uri="{FF2B5EF4-FFF2-40B4-BE49-F238E27FC236}">
                  <a16:creationId xmlns:a16="http://schemas.microsoft.com/office/drawing/2014/main" id="{1C2577C3-851E-421D-8632-2E8926B15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741488"/>
              <a:ext cx="12700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 553">
              <a:extLst>
                <a:ext uri="{FF2B5EF4-FFF2-40B4-BE49-F238E27FC236}">
                  <a16:creationId xmlns:a16="http://schemas.microsoft.com/office/drawing/2014/main" id="{AD3370BC-C5C1-40A8-9189-239ECC9DF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2341563"/>
              <a:ext cx="63500" cy="635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 554">
              <a:extLst>
                <a:ext uri="{FF2B5EF4-FFF2-40B4-BE49-F238E27FC236}">
                  <a16:creationId xmlns:a16="http://schemas.microsoft.com/office/drawing/2014/main" id="{F096FDA5-ECFF-45DF-BA5F-A3531911E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855788"/>
              <a:ext cx="9525" cy="7302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55">
              <a:extLst>
                <a:ext uri="{FF2B5EF4-FFF2-40B4-BE49-F238E27FC236}">
                  <a16:creationId xmlns:a16="http://schemas.microsoft.com/office/drawing/2014/main" id="{F91FE215-6CCC-4201-AFDE-EFE70D34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976438"/>
              <a:ext cx="28575" cy="381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Freeform 556">
              <a:extLst>
                <a:ext uri="{FF2B5EF4-FFF2-40B4-BE49-F238E27FC236}">
                  <a16:creationId xmlns:a16="http://schemas.microsoft.com/office/drawing/2014/main" id="{BD19E9AF-4AD4-4E86-AB3F-50697F1B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055813"/>
              <a:ext cx="38100" cy="254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 557">
              <a:extLst>
                <a:ext uri="{FF2B5EF4-FFF2-40B4-BE49-F238E27FC236}">
                  <a16:creationId xmlns:a16="http://schemas.microsoft.com/office/drawing/2014/main" id="{C843188E-8766-4CB4-81BB-858E52E3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132013"/>
              <a:ext cx="5715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 558">
              <a:extLst>
                <a:ext uri="{FF2B5EF4-FFF2-40B4-BE49-F238E27FC236}">
                  <a16:creationId xmlns:a16="http://schemas.microsoft.com/office/drawing/2014/main" id="{F0F54D9D-DCDB-41EA-A79F-AB943167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2157413"/>
              <a:ext cx="57150" cy="25400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 559">
              <a:extLst>
                <a:ext uri="{FF2B5EF4-FFF2-40B4-BE49-F238E27FC236}">
                  <a16:creationId xmlns:a16="http://schemas.microsoft.com/office/drawing/2014/main" id="{6DC38FD0-4D89-4558-91BB-4AC8E347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173288"/>
              <a:ext cx="53975" cy="50800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560">
              <a:extLst>
                <a:ext uri="{FF2B5EF4-FFF2-40B4-BE49-F238E27FC236}">
                  <a16:creationId xmlns:a16="http://schemas.microsoft.com/office/drawing/2014/main" id="{3EA19F0C-4A8B-47E4-8E61-D9F74754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297113"/>
              <a:ext cx="57150" cy="38100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561">
              <a:extLst>
                <a:ext uri="{FF2B5EF4-FFF2-40B4-BE49-F238E27FC236}">
                  <a16:creationId xmlns:a16="http://schemas.microsoft.com/office/drawing/2014/main" id="{18E7223C-861E-42C2-B48B-D91B911B7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287588"/>
              <a:ext cx="25400" cy="222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562">
              <a:extLst>
                <a:ext uri="{FF2B5EF4-FFF2-40B4-BE49-F238E27FC236}">
                  <a16:creationId xmlns:a16="http://schemas.microsoft.com/office/drawing/2014/main" id="{E8306673-255D-4DEB-9B83-1B3BF644A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560638"/>
              <a:ext cx="234950" cy="158750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 563">
              <a:extLst>
                <a:ext uri="{FF2B5EF4-FFF2-40B4-BE49-F238E27FC236}">
                  <a16:creationId xmlns:a16="http://schemas.microsoft.com/office/drawing/2014/main" id="{4E0A9FDE-6149-4206-9CBC-5D3C76E80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963613"/>
              <a:ext cx="1289050" cy="1908175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 564">
              <a:extLst>
                <a:ext uri="{FF2B5EF4-FFF2-40B4-BE49-F238E27FC236}">
                  <a16:creationId xmlns:a16="http://schemas.microsoft.com/office/drawing/2014/main" id="{EDC38C70-A091-45CA-998A-AC996867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74963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Freeform 565">
              <a:extLst>
                <a:ext uri="{FF2B5EF4-FFF2-40B4-BE49-F238E27FC236}">
                  <a16:creationId xmlns:a16="http://schemas.microsoft.com/office/drawing/2014/main" id="{D24D2214-C82B-4B05-9ED7-433FA03FF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2868613"/>
              <a:ext cx="15875" cy="31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Freeform 566">
              <a:extLst>
                <a:ext uri="{FF2B5EF4-FFF2-40B4-BE49-F238E27FC236}">
                  <a16:creationId xmlns:a16="http://schemas.microsoft.com/office/drawing/2014/main" id="{7FA317FB-AE91-441E-B48D-039AB6FCA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70188"/>
              <a:ext cx="952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 567">
              <a:extLst>
                <a:ext uri="{FF2B5EF4-FFF2-40B4-BE49-F238E27FC236}">
                  <a16:creationId xmlns:a16="http://schemas.microsoft.com/office/drawing/2014/main" id="{FFE7497B-47BE-4A4B-A9B8-581F452F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789238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 568">
              <a:extLst>
                <a:ext uri="{FF2B5EF4-FFF2-40B4-BE49-F238E27FC236}">
                  <a16:creationId xmlns:a16="http://schemas.microsoft.com/office/drawing/2014/main" id="{FE8242BF-9CF5-40C4-A160-F1AC471B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01938"/>
              <a:ext cx="31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Freeform 569">
              <a:extLst>
                <a:ext uri="{FF2B5EF4-FFF2-40B4-BE49-F238E27FC236}">
                  <a16:creationId xmlns:a16="http://schemas.microsoft.com/office/drawing/2014/main" id="{4BFC936F-5DAB-455A-8409-7C5B5DA2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 570">
              <a:extLst>
                <a:ext uri="{FF2B5EF4-FFF2-40B4-BE49-F238E27FC236}">
                  <a16:creationId xmlns:a16="http://schemas.microsoft.com/office/drawing/2014/main" id="{59BBC537-BA39-45B5-B535-47B05091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 571">
              <a:extLst>
                <a:ext uri="{FF2B5EF4-FFF2-40B4-BE49-F238E27FC236}">
                  <a16:creationId xmlns:a16="http://schemas.microsoft.com/office/drawing/2014/main" id="{E74DE357-E2BC-4926-AA85-3F02DD184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2039938"/>
              <a:ext cx="225425" cy="254000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 572">
              <a:extLst>
                <a:ext uri="{FF2B5EF4-FFF2-40B4-BE49-F238E27FC236}">
                  <a16:creationId xmlns:a16="http://schemas.microsoft.com/office/drawing/2014/main" id="{25B9EF9D-F285-403C-9F97-4A546065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2135188"/>
              <a:ext cx="387350" cy="31750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 573">
              <a:extLst>
                <a:ext uri="{FF2B5EF4-FFF2-40B4-BE49-F238E27FC236}">
                  <a16:creationId xmlns:a16="http://schemas.microsoft.com/office/drawing/2014/main" id="{087F8FF3-9DD4-4CDD-9A73-569F6B5DF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106613"/>
              <a:ext cx="50800" cy="63500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 574">
              <a:extLst>
                <a:ext uri="{FF2B5EF4-FFF2-40B4-BE49-F238E27FC236}">
                  <a16:creationId xmlns:a16="http://schemas.microsoft.com/office/drawing/2014/main" id="{141860F0-0A90-48B5-8F87-73015FCD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097088"/>
              <a:ext cx="127000" cy="184150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 575">
              <a:extLst>
                <a:ext uri="{FF2B5EF4-FFF2-40B4-BE49-F238E27FC236}">
                  <a16:creationId xmlns:a16="http://schemas.microsoft.com/office/drawing/2014/main" id="{97F22B2C-2300-43AD-B61F-223ACAF6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2151063"/>
              <a:ext cx="15875" cy="190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 576">
              <a:extLst>
                <a:ext uri="{FF2B5EF4-FFF2-40B4-BE49-F238E27FC236}">
                  <a16:creationId xmlns:a16="http://schemas.microsoft.com/office/drawing/2014/main" id="{6FB84917-5BB0-4980-B5BC-76D817BD7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081213"/>
              <a:ext cx="31750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 577">
              <a:extLst>
                <a:ext uri="{FF2B5EF4-FFF2-40B4-BE49-F238E27FC236}">
                  <a16:creationId xmlns:a16="http://schemas.microsoft.com/office/drawing/2014/main" id="{4901353B-C938-4154-ACF6-FC40B9350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0138"/>
              <a:ext cx="92075" cy="82550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 578">
              <a:extLst>
                <a:ext uri="{FF2B5EF4-FFF2-40B4-BE49-F238E27FC236}">
                  <a16:creationId xmlns:a16="http://schemas.microsoft.com/office/drawing/2014/main" id="{3D8FC2D4-02B1-4D6D-BDCD-411126B0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947863"/>
              <a:ext cx="222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 579">
              <a:extLst>
                <a:ext uri="{FF2B5EF4-FFF2-40B4-BE49-F238E27FC236}">
                  <a16:creationId xmlns:a16="http://schemas.microsoft.com/office/drawing/2014/main" id="{1A6D553B-1179-4E20-A2AC-180D5E20C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1858963"/>
              <a:ext cx="114300" cy="149225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 580">
              <a:extLst>
                <a:ext uri="{FF2B5EF4-FFF2-40B4-BE49-F238E27FC236}">
                  <a16:creationId xmlns:a16="http://schemas.microsoft.com/office/drawing/2014/main" id="{F33839D4-D3A8-4FD0-B6C0-95A289AE3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633538"/>
              <a:ext cx="76200" cy="123825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 581">
              <a:extLst>
                <a:ext uri="{FF2B5EF4-FFF2-40B4-BE49-F238E27FC236}">
                  <a16:creationId xmlns:a16="http://schemas.microsoft.com/office/drawing/2014/main" id="{5BD61FE7-53B2-407E-80EA-D1E8FA3B7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589088"/>
              <a:ext cx="142875" cy="16510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582">
              <a:extLst>
                <a:ext uri="{FF2B5EF4-FFF2-40B4-BE49-F238E27FC236}">
                  <a16:creationId xmlns:a16="http://schemas.microsoft.com/office/drawing/2014/main" id="{2B36A17F-F963-4F0F-A55D-98D32EC7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1738313"/>
              <a:ext cx="38100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583">
              <a:extLst>
                <a:ext uri="{FF2B5EF4-FFF2-40B4-BE49-F238E27FC236}">
                  <a16:creationId xmlns:a16="http://schemas.microsoft.com/office/drawing/2014/main" id="{FFD8F2B3-264C-4E96-96D2-3A270DDCD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760538"/>
              <a:ext cx="34925" cy="603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 584">
              <a:extLst>
                <a:ext uri="{FF2B5EF4-FFF2-40B4-BE49-F238E27FC236}">
                  <a16:creationId xmlns:a16="http://schemas.microsoft.com/office/drawing/2014/main" id="{0972C5D4-3F5C-45A0-8308-49634650F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862138"/>
              <a:ext cx="34925" cy="317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585">
              <a:extLst>
                <a:ext uri="{FF2B5EF4-FFF2-40B4-BE49-F238E27FC236}">
                  <a16:creationId xmlns:a16="http://schemas.microsoft.com/office/drawing/2014/main" id="{0BE9B618-3878-4554-BDA3-A4D85F98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893888"/>
              <a:ext cx="41275" cy="222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586">
              <a:extLst>
                <a:ext uri="{FF2B5EF4-FFF2-40B4-BE49-F238E27FC236}">
                  <a16:creationId xmlns:a16="http://schemas.microsoft.com/office/drawing/2014/main" id="{E4FB9FDB-C351-47ED-B0A9-33BC3B6A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1916113"/>
              <a:ext cx="31750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 587">
              <a:extLst>
                <a:ext uri="{FF2B5EF4-FFF2-40B4-BE49-F238E27FC236}">
                  <a16:creationId xmlns:a16="http://schemas.microsoft.com/office/drawing/2014/main" id="{F255D19C-9A84-4896-8859-06A6E6B4B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925638"/>
              <a:ext cx="28575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 588">
              <a:extLst>
                <a:ext uri="{FF2B5EF4-FFF2-40B4-BE49-F238E27FC236}">
                  <a16:creationId xmlns:a16="http://schemas.microsoft.com/office/drawing/2014/main" id="{CA45DAA8-86E4-436B-A76A-7752F830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970088"/>
              <a:ext cx="28575" cy="317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 589">
              <a:extLst>
                <a:ext uri="{FF2B5EF4-FFF2-40B4-BE49-F238E27FC236}">
                  <a16:creationId xmlns:a16="http://schemas.microsoft.com/office/drawing/2014/main" id="{2589653D-7C43-4B76-BBAD-9521337E3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846263"/>
              <a:ext cx="260350" cy="206375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 590">
              <a:extLst>
                <a:ext uri="{FF2B5EF4-FFF2-40B4-BE49-F238E27FC236}">
                  <a16:creationId xmlns:a16="http://schemas.microsoft.com/office/drawing/2014/main" id="{434F9598-C3D3-4DC1-A50F-9E16A056C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1909763"/>
              <a:ext cx="38100" cy="539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Freeform 591">
              <a:extLst>
                <a:ext uri="{FF2B5EF4-FFF2-40B4-BE49-F238E27FC236}">
                  <a16:creationId xmlns:a16="http://schemas.microsoft.com/office/drawing/2014/main" id="{F708778E-30BC-45CE-9A31-43FA339B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79588"/>
              <a:ext cx="155575" cy="158750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Freeform 592">
              <a:extLst>
                <a:ext uri="{FF2B5EF4-FFF2-40B4-BE49-F238E27FC236}">
                  <a16:creationId xmlns:a16="http://schemas.microsoft.com/office/drawing/2014/main" id="{B0F7A856-8746-469E-A719-255D762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1839913"/>
              <a:ext cx="25400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 593">
              <a:extLst>
                <a:ext uri="{FF2B5EF4-FFF2-40B4-BE49-F238E27FC236}">
                  <a16:creationId xmlns:a16="http://schemas.microsoft.com/office/drawing/2014/main" id="{4EC84C88-AC62-4CD8-8B4E-6147AF2B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722438"/>
              <a:ext cx="76200" cy="76200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 594">
              <a:extLst>
                <a:ext uri="{FF2B5EF4-FFF2-40B4-BE49-F238E27FC236}">
                  <a16:creationId xmlns:a16="http://schemas.microsoft.com/office/drawing/2014/main" id="{950AB0BD-6DF1-47C8-A236-AA23B1457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1728788"/>
              <a:ext cx="285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Freeform 595">
              <a:extLst>
                <a:ext uri="{FF2B5EF4-FFF2-40B4-BE49-F238E27FC236}">
                  <a16:creationId xmlns:a16="http://schemas.microsoft.com/office/drawing/2014/main" id="{D2832E85-D508-4B66-801F-612AF7B9E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1655763"/>
              <a:ext cx="82550" cy="50800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 596">
              <a:extLst>
                <a:ext uri="{FF2B5EF4-FFF2-40B4-BE49-F238E27FC236}">
                  <a16:creationId xmlns:a16="http://schemas.microsoft.com/office/drawing/2014/main" id="{0F247CD4-1066-4527-9401-B2BFB58C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1500188"/>
              <a:ext cx="28575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 597">
              <a:extLst>
                <a:ext uri="{FF2B5EF4-FFF2-40B4-BE49-F238E27FC236}">
                  <a16:creationId xmlns:a16="http://schemas.microsoft.com/office/drawing/2014/main" id="{C313F9C7-2C5E-4AB9-BC8C-91E60C9A8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338263"/>
              <a:ext cx="238125" cy="38735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598">
              <a:extLst>
                <a:ext uri="{FF2B5EF4-FFF2-40B4-BE49-F238E27FC236}">
                  <a16:creationId xmlns:a16="http://schemas.microsoft.com/office/drawing/2014/main" id="{09AAC580-6271-4AFB-B269-1A7C7646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1754188"/>
              <a:ext cx="63500" cy="381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599">
              <a:extLst>
                <a:ext uri="{FF2B5EF4-FFF2-40B4-BE49-F238E27FC236}">
                  <a16:creationId xmlns:a16="http://schemas.microsoft.com/office/drawing/2014/main" id="{9D76073E-491B-471E-BB87-602623E7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1827213"/>
              <a:ext cx="365125" cy="2254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600">
              <a:extLst>
                <a:ext uri="{FF2B5EF4-FFF2-40B4-BE49-F238E27FC236}">
                  <a16:creationId xmlns:a16="http://schemas.microsoft.com/office/drawing/2014/main" id="{9E1B144C-62C1-4C10-B627-811DAD5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1916113"/>
              <a:ext cx="19050" cy="222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601">
              <a:extLst>
                <a:ext uri="{FF2B5EF4-FFF2-40B4-BE49-F238E27FC236}">
                  <a16:creationId xmlns:a16="http://schemas.microsoft.com/office/drawing/2014/main" id="{F89AFF48-BBF7-4D87-A38B-CD8B1EE7E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005013"/>
              <a:ext cx="22225" cy="190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602">
              <a:extLst>
                <a:ext uri="{FF2B5EF4-FFF2-40B4-BE49-F238E27FC236}">
                  <a16:creationId xmlns:a16="http://schemas.microsoft.com/office/drawing/2014/main" id="{2FA40D8E-B6D8-4949-95A7-23ACD006D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951038"/>
              <a:ext cx="63500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 603">
              <a:extLst>
                <a:ext uri="{FF2B5EF4-FFF2-40B4-BE49-F238E27FC236}">
                  <a16:creationId xmlns:a16="http://schemas.microsoft.com/office/drawing/2014/main" id="{21C82AF8-5D93-4842-9CF0-85769F39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2074863"/>
              <a:ext cx="114300" cy="15875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 604">
              <a:extLst>
                <a:ext uri="{FF2B5EF4-FFF2-40B4-BE49-F238E27FC236}">
                  <a16:creationId xmlns:a16="http://schemas.microsoft.com/office/drawing/2014/main" id="{DC68136A-C64F-4D4C-89AC-7D0EFBF6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2462213"/>
              <a:ext cx="9525" cy="317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605">
              <a:extLst>
                <a:ext uri="{FF2B5EF4-FFF2-40B4-BE49-F238E27FC236}">
                  <a16:creationId xmlns:a16="http://schemas.microsoft.com/office/drawing/2014/main" id="{4FCB9315-27D3-48EC-A2FE-DA8A5350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2595563"/>
              <a:ext cx="149225" cy="136525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606">
              <a:extLst>
                <a:ext uri="{FF2B5EF4-FFF2-40B4-BE49-F238E27FC236}">
                  <a16:creationId xmlns:a16="http://schemas.microsoft.com/office/drawing/2014/main" id="{BDD7DCD7-64F0-45FE-9861-E69EC5A9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82863"/>
              <a:ext cx="22225" cy="254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608">
              <a:extLst>
                <a:ext uri="{FF2B5EF4-FFF2-40B4-BE49-F238E27FC236}">
                  <a16:creationId xmlns:a16="http://schemas.microsoft.com/office/drawing/2014/main" id="{185922F5-1C53-4376-91AB-996CFB9A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2465388"/>
              <a:ext cx="44450" cy="571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609">
              <a:extLst>
                <a:ext uri="{FF2B5EF4-FFF2-40B4-BE49-F238E27FC236}">
                  <a16:creationId xmlns:a16="http://schemas.microsoft.com/office/drawing/2014/main" id="{80A52760-6B0C-46AA-99C4-C947CD06A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2471738"/>
              <a:ext cx="25400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610">
              <a:extLst>
                <a:ext uri="{FF2B5EF4-FFF2-40B4-BE49-F238E27FC236}">
                  <a16:creationId xmlns:a16="http://schemas.microsoft.com/office/drawing/2014/main" id="{52FD3CD1-1E26-4677-867A-6F4EB4FC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401888"/>
              <a:ext cx="25400" cy="285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 611">
              <a:extLst>
                <a:ext uri="{FF2B5EF4-FFF2-40B4-BE49-F238E27FC236}">
                  <a16:creationId xmlns:a16="http://schemas.microsoft.com/office/drawing/2014/main" id="{F0A83C87-3E18-49D3-98AA-A6A73753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376488"/>
              <a:ext cx="25400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12">
              <a:extLst>
                <a:ext uri="{FF2B5EF4-FFF2-40B4-BE49-F238E27FC236}">
                  <a16:creationId xmlns:a16="http://schemas.microsoft.com/office/drawing/2014/main" id="{BE91BF97-3143-4A4B-81B6-1CCB0351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2719388"/>
              <a:ext cx="1905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613">
              <a:extLst>
                <a:ext uri="{FF2B5EF4-FFF2-40B4-BE49-F238E27FC236}">
                  <a16:creationId xmlns:a16="http://schemas.microsoft.com/office/drawing/2014/main" id="{BEDCEC22-ACDD-45B3-8855-6AA83DF0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2706688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614">
              <a:extLst>
                <a:ext uri="{FF2B5EF4-FFF2-40B4-BE49-F238E27FC236}">
                  <a16:creationId xmlns:a16="http://schemas.microsoft.com/office/drawing/2014/main" id="{46F6224D-3378-40E6-8E68-7BEBEE75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055688"/>
              <a:ext cx="657225" cy="857250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615">
              <a:extLst>
                <a:ext uri="{FF2B5EF4-FFF2-40B4-BE49-F238E27FC236}">
                  <a16:creationId xmlns:a16="http://schemas.microsoft.com/office/drawing/2014/main" id="{EAEDC5E7-5EEB-4FCF-95DC-CE27F766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2109788"/>
              <a:ext cx="104775" cy="73025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616">
              <a:extLst>
                <a:ext uri="{FF2B5EF4-FFF2-40B4-BE49-F238E27FC236}">
                  <a16:creationId xmlns:a16="http://schemas.microsoft.com/office/drawing/2014/main" id="{6ABBD61F-1253-44A7-8D3E-CA62DE9EB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8" y="2741613"/>
              <a:ext cx="38100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617">
              <a:extLst>
                <a:ext uri="{FF2B5EF4-FFF2-40B4-BE49-F238E27FC236}">
                  <a16:creationId xmlns:a16="http://schemas.microsoft.com/office/drawing/2014/main" id="{28638778-C28D-4679-853A-0B813FDFD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2767013"/>
              <a:ext cx="22225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 618">
              <a:extLst>
                <a:ext uri="{FF2B5EF4-FFF2-40B4-BE49-F238E27FC236}">
                  <a16:creationId xmlns:a16="http://schemas.microsoft.com/office/drawing/2014/main" id="{C30AFD3B-6EBB-4A81-84AE-13AF92B4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2846388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619">
              <a:extLst>
                <a:ext uri="{FF2B5EF4-FFF2-40B4-BE49-F238E27FC236}">
                  <a16:creationId xmlns:a16="http://schemas.microsoft.com/office/drawing/2014/main" id="{D573D72A-3329-4F22-8A61-6B1088B9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2798763"/>
              <a:ext cx="15875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20">
              <a:extLst>
                <a:ext uri="{FF2B5EF4-FFF2-40B4-BE49-F238E27FC236}">
                  <a16:creationId xmlns:a16="http://schemas.microsoft.com/office/drawing/2014/main" id="{942990E1-F2FC-470E-8B57-DBF49056C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2100263"/>
              <a:ext cx="612775" cy="688975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621">
              <a:extLst>
                <a:ext uri="{FF2B5EF4-FFF2-40B4-BE49-F238E27FC236}">
                  <a16:creationId xmlns:a16="http://schemas.microsoft.com/office/drawing/2014/main" id="{A8B630D4-8F88-4066-BA4D-D0D7B7B15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2747963"/>
              <a:ext cx="127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622">
              <a:extLst>
                <a:ext uri="{FF2B5EF4-FFF2-40B4-BE49-F238E27FC236}">
                  <a16:creationId xmlns:a16="http://schemas.microsoft.com/office/drawing/2014/main" id="{54B7B6AC-A8AD-49D6-AFDC-E8DAF6F0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729038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623">
              <a:extLst>
                <a:ext uri="{FF2B5EF4-FFF2-40B4-BE49-F238E27FC236}">
                  <a16:creationId xmlns:a16="http://schemas.microsoft.com/office/drawing/2014/main" id="{8BCE9788-E52B-4C1D-9CFB-85523C9A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3989388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624">
              <a:extLst>
                <a:ext uri="{FF2B5EF4-FFF2-40B4-BE49-F238E27FC236}">
                  <a16:creationId xmlns:a16="http://schemas.microsoft.com/office/drawing/2014/main" id="{17400956-79B7-4B15-8651-0FA6FCA3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4005263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625">
              <a:extLst>
                <a:ext uri="{FF2B5EF4-FFF2-40B4-BE49-F238E27FC236}">
                  <a16:creationId xmlns:a16="http://schemas.microsoft.com/office/drawing/2014/main" id="{73705F78-4A0B-4A91-BC55-6DA024D6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4011613"/>
              <a:ext cx="1270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626">
              <a:extLst>
                <a:ext uri="{FF2B5EF4-FFF2-40B4-BE49-F238E27FC236}">
                  <a16:creationId xmlns:a16="http://schemas.microsoft.com/office/drawing/2014/main" id="{CF3B34D7-CBFD-441B-857B-8F19110B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4017963"/>
              <a:ext cx="1270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627">
              <a:extLst>
                <a:ext uri="{FF2B5EF4-FFF2-40B4-BE49-F238E27FC236}">
                  <a16:creationId xmlns:a16="http://schemas.microsoft.com/office/drawing/2014/main" id="{E50C91D4-193C-4CC1-ACC7-12E0E0F3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3" y="4037013"/>
              <a:ext cx="2540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6" h="18">
                  <a:moveTo>
                    <a:pt x="2" y="0"/>
                  </a:moveTo>
                  <a:lnTo>
                    <a:pt x="10" y="2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628">
              <a:extLst>
                <a:ext uri="{FF2B5EF4-FFF2-40B4-BE49-F238E27FC236}">
                  <a16:creationId xmlns:a16="http://schemas.microsoft.com/office/drawing/2014/main" id="{5989F84D-2163-4109-8398-909CEED0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4021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29">
              <a:extLst>
                <a:ext uri="{FF2B5EF4-FFF2-40B4-BE49-F238E27FC236}">
                  <a16:creationId xmlns:a16="http://schemas.microsoft.com/office/drawing/2014/main" id="{9B6E92CF-B534-4D26-9196-ADE3CB4B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3824288"/>
              <a:ext cx="1588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630">
              <a:extLst>
                <a:ext uri="{FF2B5EF4-FFF2-40B4-BE49-F238E27FC236}">
                  <a16:creationId xmlns:a16="http://schemas.microsoft.com/office/drawing/2014/main" id="{DCA076AA-D402-4399-8DB9-BA7162AC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4465638"/>
              <a:ext cx="15875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631">
              <a:extLst>
                <a:ext uri="{FF2B5EF4-FFF2-40B4-BE49-F238E27FC236}">
                  <a16:creationId xmlns:a16="http://schemas.microsoft.com/office/drawing/2014/main" id="{AF0C84A9-0A35-4EE9-896A-9DCA8B9F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4471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 632">
              <a:extLst>
                <a:ext uri="{FF2B5EF4-FFF2-40B4-BE49-F238E27FC236}">
                  <a16:creationId xmlns:a16="http://schemas.microsoft.com/office/drawing/2014/main" id="{563CB5C3-CB62-42F9-AA7B-BECBC8F0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4481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 633">
              <a:extLst>
                <a:ext uri="{FF2B5EF4-FFF2-40B4-BE49-F238E27FC236}">
                  <a16:creationId xmlns:a16="http://schemas.microsoft.com/office/drawing/2014/main" id="{91CD1EDF-B3EA-4208-820B-AED6C19B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4484688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634">
              <a:extLst>
                <a:ext uri="{FF2B5EF4-FFF2-40B4-BE49-F238E27FC236}">
                  <a16:creationId xmlns:a16="http://schemas.microsoft.com/office/drawing/2014/main" id="{E4FBD864-0C71-457C-B845-406BC25B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4843463"/>
              <a:ext cx="9525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635">
              <a:extLst>
                <a:ext uri="{FF2B5EF4-FFF2-40B4-BE49-F238E27FC236}">
                  <a16:creationId xmlns:a16="http://schemas.microsoft.com/office/drawing/2014/main" id="{4F2CC9CC-EC23-4DFD-9FE0-EA49167C3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8" y="48275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636">
              <a:extLst>
                <a:ext uri="{FF2B5EF4-FFF2-40B4-BE49-F238E27FC236}">
                  <a16:creationId xmlns:a16="http://schemas.microsoft.com/office/drawing/2014/main" id="{5F52F6C7-CFAC-46FB-B780-435E205DF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48402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637">
              <a:extLst>
                <a:ext uri="{FF2B5EF4-FFF2-40B4-BE49-F238E27FC236}">
                  <a16:creationId xmlns:a16="http://schemas.microsoft.com/office/drawing/2014/main" id="{05108808-947D-401E-9F55-C8723BC04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7767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638">
              <a:extLst>
                <a:ext uri="{FF2B5EF4-FFF2-40B4-BE49-F238E27FC236}">
                  <a16:creationId xmlns:a16="http://schemas.microsoft.com/office/drawing/2014/main" id="{373D579C-A473-4DEE-BFB9-EB9660EFB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47767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 639">
              <a:extLst>
                <a:ext uri="{FF2B5EF4-FFF2-40B4-BE49-F238E27FC236}">
                  <a16:creationId xmlns:a16="http://schemas.microsoft.com/office/drawing/2014/main" id="{54D5408F-97BA-4B25-9ABB-7823268D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480853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Rectangle 640">
              <a:extLst>
                <a:ext uri="{FF2B5EF4-FFF2-40B4-BE49-F238E27FC236}">
                  <a16:creationId xmlns:a16="http://schemas.microsoft.com/office/drawing/2014/main" id="{69D95172-92A2-4764-AE1F-9DD431ED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4938713"/>
              <a:ext cx="1588" cy="1588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 641">
              <a:extLst>
                <a:ext uri="{FF2B5EF4-FFF2-40B4-BE49-F238E27FC236}">
                  <a16:creationId xmlns:a16="http://schemas.microsoft.com/office/drawing/2014/main" id="{E6088225-64B5-4B9F-B693-8BA41FEA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4891088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642">
              <a:extLst>
                <a:ext uri="{FF2B5EF4-FFF2-40B4-BE49-F238E27FC236}">
                  <a16:creationId xmlns:a16="http://schemas.microsoft.com/office/drawing/2014/main" id="{41A2BB5D-BBAE-4A58-ADA7-F2EEEF5F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48942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Rectangle 643">
              <a:extLst>
                <a:ext uri="{FF2B5EF4-FFF2-40B4-BE49-F238E27FC236}">
                  <a16:creationId xmlns:a16="http://schemas.microsoft.com/office/drawing/2014/main" id="{5D133A23-1660-4FBE-813F-4593AC4A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4932363"/>
              <a:ext cx="1588" cy="3175"/>
            </a:xfrm>
            <a:prstGeom prst="rect">
              <a:avLst/>
            </a:pr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644">
              <a:extLst>
                <a:ext uri="{FF2B5EF4-FFF2-40B4-BE49-F238E27FC236}">
                  <a16:creationId xmlns:a16="http://schemas.microsoft.com/office/drawing/2014/main" id="{927CA96A-8851-4A8C-999F-A7F57E0F4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497046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 645">
              <a:extLst>
                <a:ext uri="{FF2B5EF4-FFF2-40B4-BE49-F238E27FC236}">
                  <a16:creationId xmlns:a16="http://schemas.microsoft.com/office/drawing/2014/main" id="{00A20871-03B0-446B-8ADE-AE596F09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500538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 646">
              <a:extLst>
                <a:ext uri="{FF2B5EF4-FFF2-40B4-BE49-F238E27FC236}">
                  <a16:creationId xmlns:a16="http://schemas.microsoft.com/office/drawing/2014/main" id="{E680E103-0A15-4446-8A31-7F4DAA736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062538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 647">
              <a:extLst>
                <a:ext uri="{FF2B5EF4-FFF2-40B4-BE49-F238E27FC236}">
                  <a16:creationId xmlns:a16="http://schemas.microsoft.com/office/drawing/2014/main" id="{75057F9C-0F48-4E85-AB28-8FD887DB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4843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 648">
              <a:extLst>
                <a:ext uri="{FF2B5EF4-FFF2-40B4-BE49-F238E27FC236}">
                  <a16:creationId xmlns:a16="http://schemas.microsoft.com/office/drawing/2014/main" id="{8FB3DAA7-6120-4E11-BD1C-063C98EC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4427538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649">
              <a:extLst>
                <a:ext uri="{FF2B5EF4-FFF2-40B4-BE49-F238E27FC236}">
                  <a16:creationId xmlns:a16="http://schemas.microsoft.com/office/drawing/2014/main" id="{2128DA01-F98D-4AAF-92A7-327ECECC4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46878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50">
              <a:extLst>
                <a:ext uri="{FF2B5EF4-FFF2-40B4-BE49-F238E27FC236}">
                  <a16:creationId xmlns:a16="http://schemas.microsoft.com/office/drawing/2014/main" id="{E8A8F437-7DE5-4A90-81A4-4EAB805B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8" y="46593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651">
              <a:extLst>
                <a:ext uri="{FF2B5EF4-FFF2-40B4-BE49-F238E27FC236}">
                  <a16:creationId xmlns:a16="http://schemas.microsoft.com/office/drawing/2014/main" id="{3A85CFC4-B737-48D4-887C-9260FAFB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3" y="4652963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652">
              <a:extLst>
                <a:ext uri="{FF2B5EF4-FFF2-40B4-BE49-F238E27FC236}">
                  <a16:creationId xmlns:a16="http://schemas.microsoft.com/office/drawing/2014/main" id="{02197483-BD1B-4814-BA2C-BCEDDA5A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46751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 653">
              <a:extLst>
                <a:ext uri="{FF2B5EF4-FFF2-40B4-BE49-F238E27FC236}">
                  <a16:creationId xmlns:a16="http://schemas.microsoft.com/office/drawing/2014/main" id="{F6424932-C042-45F4-B40D-F9500534C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7449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 654">
              <a:extLst>
                <a:ext uri="{FF2B5EF4-FFF2-40B4-BE49-F238E27FC236}">
                  <a16:creationId xmlns:a16="http://schemas.microsoft.com/office/drawing/2014/main" id="{48F204D8-1FE1-4FB5-A0A4-3432FF35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881438"/>
              <a:ext cx="25400" cy="3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 655">
              <a:extLst>
                <a:ext uri="{FF2B5EF4-FFF2-40B4-BE49-F238E27FC236}">
                  <a16:creationId xmlns:a16="http://schemas.microsoft.com/office/drawing/2014/main" id="{9BE3BF82-2B2F-4B81-88BD-0CB2A9AA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884613"/>
              <a:ext cx="6350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656">
              <a:extLst>
                <a:ext uri="{FF2B5EF4-FFF2-40B4-BE49-F238E27FC236}">
                  <a16:creationId xmlns:a16="http://schemas.microsoft.com/office/drawing/2014/main" id="{9B87B837-3CFD-4F4B-96A1-F69D8DC1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3919538"/>
              <a:ext cx="6350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657">
              <a:extLst>
                <a:ext uri="{FF2B5EF4-FFF2-40B4-BE49-F238E27FC236}">
                  <a16:creationId xmlns:a16="http://schemas.microsoft.com/office/drawing/2014/main" id="{F254E732-56EE-4CD0-B432-6F6DA46AD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919538"/>
              <a:ext cx="12700" cy="190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658">
              <a:extLst>
                <a:ext uri="{FF2B5EF4-FFF2-40B4-BE49-F238E27FC236}">
                  <a16:creationId xmlns:a16="http://schemas.microsoft.com/office/drawing/2014/main" id="{24782600-338F-468D-B20E-AA321192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385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659">
              <a:extLst>
                <a:ext uri="{FF2B5EF4-FFF2-40B4-BE49-F238E27FC236}">
                  <a16:creationId xmlns:a16="http://schemas.microsoft.com/office/drawing/2014/main" id="{1875ECBA-EB8A-4B4B-AE82-5B39972E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941763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660">
              <a:extLst>
                <a:ext uri="{FF2B5EF4-FFF2-40B4-BE49-F238E27FC236}">
                  <a16:creationId xmlns:a16="http://schemas.microsoft.com/office/drawing/2014/main" id="{501ED778-8596-4AEF-AF0B-D7BCED84B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919538"/>
              <a:ext cx="31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 661">
              <a:extLst>
                <a:ext uri="{FF2B5EF4-FFF2-40B4-BE49-F238E27FC236}">
                  <a16:creationId xmlns:a16="http://schemas.microsoft.com/office/drawing/2014/main" id="{C5D80890-233C-4067-96D4-775098ADA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929063"/>
              <a:ext cx="9525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 662">
              <a:extLst>
                <a:ext uri="{FF2B5EF4-FFF2-40B4-BE49-F238E27FC236}">
                  <a16:creationId xmlns:a16="http://schemas.microsoft.com/office/drawing/2014/main" id="{0641FFB1-81AE-4C24-8FA3-1B79509F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39417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 663">
              <a:extLst>
                <a:ext uri="{FF2B5EF4-FFF2-40B4-BE49-F238E27FC236}">
                  <a16:creationId xmlns:a16="http://schemas.microsoft.com/office/drawing/2014/main" id="{2117893A-61E1-40E2-995B-AD50BC36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3954463"/>
              <a:ext cx="952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Freeform 664">
              <a:extLst>
                <a:ext uri="{FF2B5EF4-FFF2-40B4-BE49-F238E27FC236}">
                  <a16:creationId xmlns:a16="http://schemas.microsoft.com/office/drawing/2014/main" id="{3D91BDA3-56AD-414F-9F74-897E6A2B5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3973513"/>
              <a:ext cx="9525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665">
              <a:extLst>
                <a:ext uri="{FF2B5EF4-FFF2-40B4-BE49-F238E27FC236}">
                  <a16:creationId xmlns:a16="http://schemas.microsoft.com/office/drawing/2014/main" id="{10B9DE1C-5AB0-4563-A7C2-91DC20AA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3983038"/>
              <a:ext cx="6350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666">
              <a:extLst>
                <a:ext uri="{FF2B5EF4-FFF2-40B4-BE49-F238E27FC236}">
                  <a16:creationId xmlns:a16="http://schemas.microsoft.com/office/drawing/2014/main" id="{2D48C7AD-ECC0-4DDA-B57B-497E56EC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3992563"/>
              <a:ext cx="158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667">
              <a:extLst>
                <a:ext uri="{FF2B5EF4-FFF2-40B4-BE49-F238E27FC236}">
                  <a16:creationId xmlns:a16="http://schemas.microsoft.com/office/drawing/2014/main" id="{C5022555-3C87-47A4-8A9C-0FE773E0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005263"/>
              <a:ext cx="127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668">
              <a:extLst>
                <a:ext uri="{FF2B5EF4-FFF2-40B4-BE49-F238E27FC236}">
                  <a16:creationId xmlns:a16="http://schemas.microsoft.com/office/drawing/2014/main" id="{DD3E0024-9CFA-4730-8BEF-4E7A8CB31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963988"/>
              <a:ext cx="225425" cy="76200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669">
              <a:extLst>
                <a:ext uri="{FF2B5EF4-FFF2-40B4-BE49-F238E27FC236}">
                  <a16:creationId xmlns:a16="http://schemas.microsoft.com/office/drawing/2014/main" id="{71E16BBA-163C-48C6-BDB1-B60A9F1F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995738"/>
              <a:ext cx="12700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670">
              <a:extLst>
                <a:ext uri="{FF2B5EF4-FFF2-40B4-BE49-F238E27FC236}">
                  <a16:creationId xmlns:a16="http://schemas.microsoft.com/office/drawing/2014/main" id="{134E96F4-554F-445B-AEA9-EDF7DD41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3979863"/>
              <a:ext cx="22225" cy="127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671">
              <a:extLst>
                <a:ext uri="{FF2B5EF4-FFF2-40B4-BE49-F238E27FC236}">
                  <a16:creationId xmlns:a16="http://schemas.microsoft.com/office/drawing/2014/main" id="{319A6D0D-722E-4BB3-97FD-9C8BDC05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4068763"/>
              <a:ext cx="44450" cy="190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672">
              <a:extLst>
                <a:ext uri="{FF2B5EF4-FFF2-40B4-BE49-F238E27FC236}">
                  <a16:creationId xmlns:a16="http://schemas.microsoft.com/office/drawing/2014/main" id="{81410445-F16A-47AA-AC47-CD505262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059238"/>
              <a:ext cx="1270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 673">
              <a:extLst>
                <a:ext uri="{FF2B5EF4-FFF2-40B4-BE49-F238E27FC236}">
                  <a16:creationId xmlns:a16="http://schemas.microsoft.com/office/drawing/2014/main" id="{644FAD74-407D-4D48-87F9-5CA5E60F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4033838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674">
              <a:extLst>
                <a:ext uri="{FF2B5EF4-FFF2-40B4-BE49-F238E27FC236}">
                  <a16:creationId xmlns:a16="http://schemas.microsoft.com/office/drawing/2014/main" id="{B0D9B9AF-CC67-4D3B-B4C4-C4854D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71938"/>
              <a:ext cx="31750" cy="127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675">
              <a:extLst>
                <a:ext uri="{FF2B5EF4-FFF2-40B4-BE49-F238E27FC236}">
                  <a16:creationId xmlns:a16="http://schemas.microsoft.com/office/drawing/2014/main" id="{19143EA1-89E1-474F-B396-10BE17E63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40719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676">
              <a:extLst>
                <a:ext uri="{FF2B5EF4-FFF2-40B4-BE49-F238E27FC236}">
                  <a16:creationId xmlns:a16="http://schemas.microsoft.com/office/drawing/2014/main" id="{36E69B1F-13F5-4E1A-9BD9-A7A37861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40878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677">
              <a:extLst>
                <a:ext uri="{FF2B5EF4-FFF2-40B4-BE49-F238E27FC236}">
                  <a16:creationId xmlns:a16="http://schemas.microsoft.com/office/drawing/2014/main" id="{36E64CCE-B4E7-4258-8AAB-2579E809D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4205288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678">
              <a:extLst>
                <a:ext uri="{FF2B5EF4-FFF2-40B4-BE49-F238E27FC236}">
                  <a16:creationId xmlns:a16="http://schemas.microsoft.com/office/drawing/2014/main" id="{A7623377-8FEA-44C3-9273-C8906B4B8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20846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679">
              <a:extLst>
                <a:ext uri="{FF2B5EF4-FFF2-40B4-BE49-F238E27FC236}">
                  <a16:creationId xmlns:a16="http://schemas.microsoft.com/office/drawing/2014/main" id="{6BFB88D4-8C16-4FCC-8BBA-F478176F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4230688"/>
              <a:ext cx="12700" cy="63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680">
              <a:extLst>
                <a:ext uri="{FF2B5EF4-FFF2-40B4-BE49-F238E27FC236}">
                  <a16:creationId xmlns:a16="http://schemas.microsoft.com/office/drawing/2014/main" id="{273EF425-9370-4E1C-921A-1DA6341C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2084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681">
              <a:extLst>
                <a:ext uri="{FF2B5EF4-FFF2-40B4-BE49-F238E27FC236}">
                  <a16:creationId xmlns:a16="http://schemas.microsoft.com/office/drawing/2014/main" id="{6E72EC8A-D205-49EE-9266-01BE3D0D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8623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682">
              <a:extLst>
                <a:ext uri="{FF2B5EF4-FFF2-40B4-BE49-F238E27FC236}">
                  <a16:creationId xmlns:a16="http://schemas.microsoft.com/office/drawing/2014/main" id="{50B5863C-03B8-4FBF-8822-C9331405A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4170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683">
              <a:extLst>
                <a:ext uri="{FF2B5EF4-FFF2-40B4-BE49-F238E27FC236}">
                  <a16:creationId xmlns:a16="http://schemas.microsoft.com/office/drawing/2014/main" id="{DBA1368F-E948-4511-ACE8-4D3824581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41513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684">
              <a:extLst>
                <a:ext uri="{FF2B5EF4-FFF2-40B4-BE49-F238E27FC236}">
                  <a16:creationId xmlns:a16="http://schemas.microsoft.com/office/drawing/2014/main" id="{735AFB1F-D68D-48C0-B036-EF2F3341E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413543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685">
              <a:extLst>
                <a:ext uri="{FF2B5EF4-FFF2-40B4-BE49-F238E27FC236}">
                  <a16:creationId xmlns:a16="http://schemas.microsoft.com/office/drawing/2014/main" id="{245E061D-5E48-4ED5-9197-F309B0F8A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4116388"/>
              <a:ext cx="952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686">
              <a:extLst>
                <a:ext uri="{FF2B5EF4-FFF2-40B4-BE49-F238E27FC236}">
                  <a16:creationId xmlns:a16="http://schemas.microsoft.com/office/drawing/2014/main" id="{9F47A1B5-3CAD-4FFE-B96B-2C99BDE7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100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 687">
              <a:extLst>
                <a:ext uri="{FF2B5EF4-FFF2-40B4-BE49-F238E27FC236}">
                  <a16:creationId xmlns:a16="http://schemas.microsoft.com/office/drawing/2014/main" id="{C04A67FA-9D1E-4696-BC64-F82AE2315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409416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 688">
              <a:extLst>
                <a:ext uri="{FF2B5EF4-FFF2-40B4-BE49-F238E27FC236}">
                  <a16:creationId xmlns:a16="http://schemas.microsoft.com/office/drawing/2014/main" id="{CE86D092-256F-40DE-9F95-90D718199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4227513"/>
              <a:ext cx="6350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 689">
              <a:extLst>
                <a:ext uri="{FF2B5EF4-FFF2-40B4-BE49-F238E27FC236}">
                  <a16:creationId xmlns:a16="http://schemas.microsoft.com/office/drawing/2014/main" id="{62A9BEC8-7F17-4C74-BC54-AB26974C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4240213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 690">
              <a:extLst>
                <a:ext uri="{FF2B5EF4-FFF2-40B4-BE49-F238E27FC236}">
                  <a16:creationId xmlns:a16="http://schemas.microsoft.com/office/drawing/2014/main" id="{67506CC5-6E6B-4EDE-9102-086993FD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843338"/>
              <a:ext cx="317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Freeform 691">
              <a:extLst>
                <a:ext uri="{FF2B5EF4-FFF2-40B4-BE49-F238E27FC236}">
                  <a16:creationId xmlns:a16="http://schemas.microsoft.com/office/drawing/2014/main" id="{46465044-D40E-4394-83EF-C2FEC359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3814763"/>
              <a:ext cx="9525" cy="158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Freeform 692">
              <a:extLst>
                <a:ext uri="{FF2B5EF4-FFF2-40B4-BE49-F238E27FC236}">
                  <a16:creationId xmlns:a16="http://schemas.microsoft.com/office/drawing/2014/main" id="{80A12454-3A91-45CC-B35C-5D954D0B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3824288"/>
              <a:ext cx="63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693">
              <a:extLst>
                <a:ext uri="{FF2B5EF4-FFF2-40B4-BE49-F238E27FC236}">
                  <a16:creationId xmlns:a16="http://schemas.microsoft.com/office/drawing/2014/main" id="{ABFB001E-35D6-44F3-8228-96EE08DE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 694">
              <a:extLst>
                <a:ext uri="{FF2B5EF4-FFF2-40B4-BE49-F238E27FC236}">
                  <a16:creationId xmlns:a16="http://schemas.microsoft.com/office/drawing/2014/main" id="{8C3E12BD-EDFE-45D3-A26E-E171FEB7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43068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Freeform 695">
              <a:extLst>
                <a:ext uri="{FF2B5EF4-FFF2-40B4-BE49-F238E27FC236}">
                  <a16:creationId xmlns:a16="http://schemas.microsoft.com/office/drawing/2014/main" id="{FBC7813A-1238-44F1-9F66-931A7934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402431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Freeform 696">
              <a:extLst>
                <a:ext uri="{FF2B5EF4-FFF2-40B4-BE49-F238E27FC236}">
                  <a16:creationId xmlns:a16="http://schemas.microsoft.com/office/drawing/2014/main" id="{63239717-2BCA-4F10-99AE-42984F51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59288"/>
              <a:ext cx="1270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Freeform 697">
              <a:extLst>
                <a:ext uri="{FF2B5EF4-FFF2-40B4-BE49-F238E27FC236}">
                  <a16:creationId xmlns:a16="http://schemas.microsoft.com/office/drawing/2014/main" id="{C7C5A95C-E109-4B54-AEDD-8CB46AB5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468813"/>
              <a:ext cx="6350" cy="31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Freeform 698">
              <a:extLst>
                <a:ext uri="{FF2B5EF4-FFF2-40B4-BE49-F238E27FC236}">
                  <a16:creationId xmlns:a16="http://schemas.microsoft.com/office/drawing/2014/main" id="{1BE5DF84-BB53-46A0-8AF6-77F14384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471988"/>
              <a:ext cx="44450" cy="3492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Freeform 699">
              <a:extLst>
                <a:ext uri="{FF2B5EF4-FFF2-40B4-BE49-F238E27FC236}">
                  <a16:creationId xmlns:a16="http://schemas.microsoft.com/office/drawing/2014/main" id="{B96B61D4-8B2E-4ABC-99F9-145DD5DDC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313" y="4468813"/>
              <a:ext cx="12700" cy="158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Freeform 700">
              <a:extLst>
                <a:ext uri="{FF2B5EF4-FFF2-40B4-BE49-F238E27FC236}">
                  <a16:creationId xmlns:a16="http://schemas.microsoft.com/office/drawing/2014/main" id="{58573472-D21D-4FB6-9CB8-6CB71C53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468813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Freeform 701">
              <a:extLst>
                <a:ext uri="{FF2B5EF4-FFF2-40B4-BE49-F238E27FC236}">
                  <a16:creationId xmlns:a16="http://schemas.microsoft.com/office/drawing/2014/main" id="{8A9010FB-3B24-4356-AF9C-B913B163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5865813"/>
              <a:ext cx="2857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Freeform 702">
              <a:extLst>
                <a:ext uri="{FF2B5EF4-FFF2-40B4-BE49-F238E27FC236}">
                  <a16:creationId xmlns:a16="http://schemas.microsoft.com/office/drawing/2014/main" id="{0C0421AE-BA4E-4267-B461-E8601E04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5859463"/>
              <a:ext cx="190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Freeform 703">
              <a:extLst>
                <a:ext uri="{FF2B5EF4-FFF2-40B4-BE49-F238E27FC236}">
                  <a16:creationId xmlns:a16="http://schemas.microsoft.com/office/drawing/2014/main" id="{53C85F43-24C7-401C-8FD1-ACA0BEFC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5738813"/>
              <a:ext cx="34925" cy="317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2" y="2"/>
                </a:cxn>
                <a:cxn ang="0">
                  <a:pos x="22" y="6"/>
                </a:cxn>
                <a:cxn ang="0">
                  <a:pos x="14" y="14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2" h="20">
                  <a:moveTo>
                    <a:pt x="20" y="2"/>
                  </a:moveTo>
                  <a:lnTo>
                    <a:pt x="22" y="2"/>
                  </a:lnTo>
                  <a:lnTo>
                    <a:pt x="22" y="6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10" y="4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 704">
              <a:extLst>
                <a:ext uri="{FF2B5EF4-FFF2-40B4-BE49-F238E27FC236}">
                  <a16:creationId xmlns:a16="http://schemas.microsoft.com/office/drawing/2014/main" id="{9DF6E21B-CAF8-4E4B-A1FD-8DC4F882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5735638"/>
              <a:ext cx="41275" cy="3810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0" y="14"/>
                </a:cxn>
                <a:cxn ang="0">
                  <a:pos x="12" y="14"/>
                </a:cxn>
                <a:cxn ang="0">
                  <a:pos x="14" y="18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6" h="24">
                  <a:moveTo>
                    <a:pt x="24" y="10"/>
                  </a:moveTo>
                  <a:lnTo>
                    <a:pt x="20" y="14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705">
              <a:extLst>
                <a:ext uri="{FF2B5EF4-FFF2-40B4-BE49-F238E27FC236}">
                  <a16:creationId xmlns:a16="http://schemas.microsoft.com/office/drawing/2014/main" id="{39ECE6F6-8DE8-465B-8FBF-8D428E76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5440363"/>
              <a:ext cx="22225" cy="50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706">
              <a:extLst>
                <a:ext uri="{FF2B5EF4-FFF2-40B4-BE49-F238E27FC236}">
                  <a16:creationId xmlns:a16="http://schemas.microsoft.com/office/drawing/2014/main" id="{D2AACC1B-44CE-4049-9AB7-107087966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5519738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 707">
              <a:extLst>
                <a:ext uri="{FF2B5EF4-FFF2-40B4-BE49-F238E27FC236}">
                  <a16:creationId xmlns:a16="http://schemas.microsoft.com/office/drawing/2014/main" id="{876A47F5-7B7E-4738-85FE-31A72C8B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2608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 708">
              <a:extLst>
                <a:ext uri="{FF2B5EF4-FFF2-40B4-BE49-F238E27FC236}">
                  <a16:creationId xmlns:a16="http://schemas.microsoft.com/office/drawing/2014/main" id="{3DBE66F8-6E04-41E8-8E74-9286E8BD6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5535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 709">
              <a:extLst>
                <a:ext uri="{FF2B5EF4-FFF2-40B4-BE49-F238E27FC236}">
                  <a16:creationId xmlns:a16="http://schemas.microsoft.com/office/drawing/2014/main" id="{1C4DC1DF-E51F-4167-BA4A-A72101B3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38788"/>
              <a:ext cx="95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 710">
              <a:extLst>
                <a:ext uri="{FF2B5EF4-FFF2-40B4-BE49-F238E27FC236}">
                  <a16:creationId xmlns:a16="http://schemas.microsoft.com/office/drawing/2014/main" id="{32BACCFD-1D6D-4EB1-B2D1-EA3EB832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5451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 711">
              <a:extLst>
                <a:ext uri="{FF2B5EF4-FFF2-40B4-BE49-F238E27FC236}">
                  <a16:creationId xmlns:a16="http://schemas.microsoft.com/office/drawing/2014/main" id="{7E473E17-B9A6-470C-80C4-054D85AF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5610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 712">
              <a:extLst>
                <a:ext uri="{FF2B5EF4-FFF2-40B4-BE49-F238E27FC236}">
                  <a16:creationId xmlns:a16="http://schemas.microsoft.com/office/drawing/2014/main" id="{E10701F1-D4B4-4A4F-98FD-8AE91841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5614988"/>
              <a:ext cx="6350" cy="63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 713">
              <a:extLst>
                <a:ext uri="{FF2B5EF4-FFF2-40B4-BE49-F238E27FC236}">
                  <a16:creationId xmlns:a16="http://schemas.microsoft.com/office/drawing/2014/main" id="{C5D3FEB5-FD6C-4355-B1FA-9A6B0000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618163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Freeform 714">
              <a:extLst>
                <a:ext uri="{FF2B5EF4-FFF2-40B4-BE49-F238E27FC236}">
                  <a16:creationId xmlns:a16="http://schemas.microsoft.com/office/drawing/2014/main" id="{30CACE74-CD97-48F7-AE61-A3819E2B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308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 715">
              <a:extLst>
                <a:ext uri="{FF2B5EF4-FFF2-40B4-BE49-F238E27FC236}">
                  <a16:creationId xmlns:a16="http://schemas.microsoft.com/office/drawing/2014/main" id="{8B2C077F-5DAB-455C-A0E8-32BE4BB9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30863"/>
              <a:ext cx="952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 716">
              <a:extLst>
                <a:ext uri="{FF2B5EF4-FFF2-40B4-BE49-F238E27FC236}">
                  <a16:creationId xmlns:a16="http://schemas.microsoft.com/office/drawing/2014/main" id="{3F216042-872B-4258-B490-40159E2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64038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Freeform 717">
              <a:extLst>
                <a:ext uri="{FF2B5EF4-FFF2-40B4-BE49-F238E27FC236}">
                  <a16:creationId xmlns:a16="http://schemas.microsoft.com/office/drawing/2014/main" id="{79C68F99-C172-450A-811E-7DB6B070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43563"/>
              <a:ext cx="317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Freeform 718">
              <a:extLst>
                <a:ext uri="{FF2B5EF4-FFF2-40B4-BE49-F238E27FC236}">
                  <a16:creationId xmlns:a16="http://schemas.microsoft.com/office/drawing/2014/main" id="{41428CC1-7783-4E97-9B7F-38319221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5649913"/>
              <a:ext cx="15875" cy="444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Freeform 719">
              <a:extLst>
                <a:ext uri="{FF2B5EF4-FFF2-40B4-BE49-F238E27FC236}">
                  <a16:creationId xmlns:a16="http://schemas.microsoft.com/office/drawing/2014/main" id="{33BAEA30-C717-4F24-8625-4460CD93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6816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Freeform 720">
              <a:extLst>
                <a:ext uri="{FF2B5EF4-FFF2-40B4-BE49-F238E27FC236}">
                  <a16:creationId xmlns:a16="http://schemas.microsoft.com/office/drawing/2014/main" id="{22DD5B48-C042-4449-850F-F1EA5BF4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700713"/>
              <a:ext cx="9525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Freeform 721">
              <a:extLst>
                <a:ext uri="{FF2B5EF4-FFF2-40B4-BE49-F238E27FC236}">
                  <a16:creationId xmlns:a16="http://schemas.microsoft.com/office/drawing/2014/main" id="{C36794B9-2966-4A2B-9FA5-AABFD3E32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07063"/>
              <a:ext cx="12700" cy="1270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Freeform 722">
              <a:extLst>
                <a:ext uri="{FF2B5EF4-FFF2-40B4-BE49-F238E27FC236}">
                  <a16:creationId xmlns:a16="http://schemas.microsoft.com/office/drawing/2014/main" id="{09FA98AD-4032-438E-9247-6DC4C02F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16588"/>
              <a:ext cx="9525" cy="1587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Freeform 723">
              <a:extLst>
                <a:ext uri="{FF2B5EF4-FFF2-40B4-BE49-F238E27FC236}">
                  <a16:creationId xmlns:a16="http://schemas.microsoft.com/office/drawing/2014/main" id="{4FC5C0E1-4883-4227-AA71-025ED2EF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5732463"/>
              <a:ext cx="63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Freeform 724">
              <a:extLst>
                <a:ext uri="{FF2B5EF4-FFF2-40B4-BE49-F238E27FC236}">
                  <a16:creationId xmlns:a16="http://schemas.microsoft.com/office/drawing/2014/main" id="{714EE692-2700-413E-9E79-502289D45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5751513"/>
              <a:ext cx="63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Freeform 725">
              <a:extLst>
                <a:ext uri="{FF2B5EF4-FFF2-40B4-BE49-F238E27FC236}">
                  <a16:creationId xmlns:a16="http://schemas.microsoft.com/office/drawing/2014/main" id="{F0B57643-106D-466F-A1DC-3BCE6780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5748338"/>
              <a:ext cx="63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Freeform 726">
              <a:extLst>
                <a:ext uri="{FF2B5EF4-FFF2-40B4-BE49-F238E27FC236}">
                  <a16:creationId xmlns:a16="http://schemas.microsoft.com/office/drawing/2014/main" id="{BB8F7203-9905-4F8F-AF79-844526EC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741988"/>
              <a:ext cx="3175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Freeform 727">
              <a:extLst>
                <a:ext uri="{FF2B5EF4-FFF2-40B4-BE49-F238E27FC236}">
                  <a16:creationId xmlns:a16="http://schemas.microsoft.com/office/drawing/2014/main" id="{23FC1231-ABF6-4DD7-A1DC-D621F83A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5761038"/>
              <a:ext cx="44450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Freeform 728">
              <a:extLst>
                <a:ext uri="{FF2B5EF4-FFF2-40B4-BE49-F238E27FC236}">
                  <a16:creationId xmlns:a16="http://schemas.microsoft.com/office/drawing/2014/main" id="{0D7D44C8-555C-4CB8-B74A-8F832079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7769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Freeform 729">
              <a:extLst>
                <a:ext uri="{FF2B5EF4-FFF2-40B4-BE49-F238E27FC236}">
                  <a16:creationId xmlns:a16="http://schemas.microsoft.com/office/drawing/2014/main" id="{3B272C14-25B5-4BDF-89A4-5438F171B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86438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Freeform 730">
              <a:extLst>
                <a:ext uri="{FF2B5EF4-FFF2-40B4-BE49-F238E27FC236}">
                  <a16:creationId xmlns:a16="http://schemas.microsoft.com/office/drawing/2014/main" id="{4F27B0D3-B280-4E61-8D7E-61DCF618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751513"/>
              <a:ext cx="317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Freeform 731">
              <a:extLst>
                <a:ext uri="{FF2B5EF4-FFF2-40B4-BE49-F238E27FC236}">
                  <a16:creationId xmlns:a16="http://schemas.microsoft.com/office/drawing/2014/main" id="{F7F64414-44B1-487F-AD4B-244000BD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5808663"/>
              <a:ext cx="31750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Freeform 732">
              <a:extLst>
                <a:ext uri="{FF2B5EF4-FFF2-40B4-BE49-F238E27FC236}">
                  <a16:creationId xmlns:a16="http://schemas.microsoft.com/office/drawing/2014/main" id="{65D1E14B-1C00-4A36-ABD4-9373C129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5827713"/>
              <a:ext cx="25400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Freeform 733">
              <a:extLst>
                <a:ext uri="{FF2B5EF4-FFF2-40B4-BE49-F238E27FC236}">
                  <a16:creationId xmlns:a16="http://schemas.microsoft.com/office/drawing/2014/main" id="{185943F7-C00A-4422-B1AA-62B13FC5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818188"/>
              <a:ext cx="12700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Freeform 734">
              <a:extLst>
                <a:ext uri="{FF2B5EF4-FFF2-40B4-BE49-F238E27FC236}">
                  <a16:creationId xmlns:a16="http://schemas.microsoft.com/office/drawing/2014/main" id="{0CE662B3-8C69-43FD-BBCA-E9EA9E1D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58658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Freeform 735">
              <a:extLst>
                <a:ext uri="{FF2B5EF4-FFF2-40B4-BE49-F238E27FC236}">
                  <a16:creationId xmlns:a16="http://schemas.microsoft.com/office/drawing/2014/main" id="{F5233A5B-681A-458D-8BA5-1836D5D8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872163"/>
              <a:ext cx="31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Freeform 736">
              <a:extLst>
                <a:ext uri="{FF2B5EF4-FFF2-40B4-BE49-F238E27FC236}">
                  <a16:creationId xmlns:a16="http://schemas.microsoft.com/office/drawing/2014/main" id="{C1FB412E-514C-43A7-B43B-5F39EDA1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5865813"/>
              <a:ext cx="12700" cy="63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Freeform 737">
              <a:extLst>
                <a:ext uri="{FF2B5EF4-FFF2-40B4-BE49-F238E27FC236}">
                  <a16:creationId xmlns:a16="http://schemas.microsoft.com/office/drawing/2014/main" id="{5B23FA9F-03B1-4AF6-9A58-8FB8A439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5865813"/>
              <a:ext cx="44450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Freeform 738">
              <a:extLst>
                <a:ext uri="{FF2B5EF4-FFF2-40B4-BE49-F238E27FC236}">
                  <a16:creationId xmlns:a16="http://schemas.microsoft.com/office/drawing/2014/main" id="{2B51C23D-F609-480D-B634-6FE2BCEA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455988"/>
              <a:ext cx="28575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Freeform 739">
              <a:extLst>
                <a:ext uri="{FF2B5EF4-FFF2-40B4-BE49-F238E27FC236}">
                  <a16:creationId xmlns:a16="http://schemas.microsoft.com/office/drawing/2014/main" id="{578BBA4F-2D0C-4C76-BA60-DA2E7F6A9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09963"/>
              <a:ext cx="44450" cy="1905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Freeform 740">
              <a:extLst>
                <a:ext uri="{FF2B5EF4-FFF2-40B4-BE49-F238E27FC236}">
                  <a16:creationId xmlns:a16="http://schemas.microsoft.com/office/drawing/2014/main" id="{311387C4-EDA0-41CD-B1F4-3AB4F174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135313"/>
              <a:ext cx="2857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Freeform 741">
              <a:extLst>
                <a:ext uri="{FF2B5EF4-FFF2-40B4-BE49-F238E27FC236}">
                  <a16:creationId xmlns:a16="http://schemas.microsoft.com/office/drawing/2014/main" id="{1E869E41-44D2-4290-AF48-76D1385FD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246438"/>
              <a:ext cx="5715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Freeform 742">
              <a:extLst>
                <a:ext uri="{FF2B5EF4-FFF2-40B4-BE49-F238E27FC236}">
                  <a16:creationId xmlns:a16="http://schemas.microsoft.com/office/drawing/2014/main" id="{A81196A9-C501-40F2-AD9F-A819946D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3335338"/>
              <a:ext cx="47625" cy="349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Freeform 743">
              <a:extLst>
                <a:ext uri="{FF2B5EF4-FFF2-40B4-BE49-F238E27FC236}">
                  <a16:creationId xmlns:a16="http://schemas.microsoft.com/office/drawing/2014/main" id="{567C5FB8-F62D-4307-BE28-7397D94F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3338513"/>
              <a:ext cx="34925" cy="444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Freeform 744">
              <a:extLst>
                <a:ext uri="{FF2B5EF4-FFF2-40B4-BE49-F238E27FC236}">
                  <a16:creationId xmlns:a16="http://schemas.microsoft.com/office/drawing/2014/main" id="{8ABDD760-CDFD-46A7-A0C1-943AE4B5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3189288"/>
              <a:ext cx="142875" cy="161925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Freeform 745">
              <a:extLst>
                <a:ext uri="{FF2B5EF4-FFF2-40B4-BE49-F238E27FC236}">
                  <a16:creationId xmlns:a16="http://schemas.microsoft.com/office/drawing/2014/main" id="{B3ACD8A9-2731-4CDF-97A6-C4B95798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49663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Freeform 746">
              <a:extLst>
                <a:ext uri="{FF2B5EF4-FFF2-40B4-BE49-F238E27FC236}">
                  <a16:creationId xmlns:a16="http://schemas.microsoft.com/office/drawing/2014/main" id="{32B6ED92-4216-48DD-A461-B6AD61D2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391953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Freeform 747">
              <a:extLst>
                <a:ext uri="{FF2B5EF4-FFF2-40B4-BE49-F238E27FC236}">
                  <a16:creationId xmlns:a16="http://schemas.microsoft.com/office/drawing/2014/main" id="{27AA7EC3-EAA7-4F28-BA0D-0FA6D55F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9258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Freeform 748">
              <a:extLst>
                <a:ext uri="{FF2B5EF4-FFF2-40B4-BE49-F238E27FC236}">
                  <a16:creationId xmlns:a16="http://schemas.microsoft.com/office/drawing/2014/main" id="{BCFC59AA-909C-4750-9829-6C8A139C5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3929063"/>
              <a:ext cx="12700" cy="31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Freeform 749">
              <a:extLst>
                <a:ext uri="{FF2B5EF4-FFF2-40B4-BE49-F238E27FC236}">
                  <a16:creationId xmlns:a16="http://schemas.microsoft.com/office/drawing/2014/main" id="{4FB06505-34D5-403D-ACEA-B419285EB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703638"/>
              <a:ext cx="95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Freeform 750">
              <a:extLst>
                <a:ext uri="{FF2B5EF4-FFF2-40B4-BE49-F238E27FC236}">
                  <a16:creationId xmlns:a16="http://schemas.microsoft.com/office/drawing/2014/main" id="{B496EF23-3098-4EC1-B88D-CBC3F072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3503613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Freeform 751">
              <a:extLst>
                <a:ext uri="{FF2B5EF4-FFF2-40B4-BE49-F238E27FC236}">
                  <a16:creationId xmlns:a16="http://schemas.microsoft.com/office/drawing/2014/main" id="{B235FB11-0882-4A9C-A550-5B647F3D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3506788"/>
              <a:ext cx="6350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Freeform 752">
              <a:extLst>
                <a:ext uri="{FF2B5EF4-FFF2-40B4-BE49-F238E27FC236}">
                  <a16:creationId xmlns:a16="http://schemas.microsoft.com/office/drawing/2014/main" id="{5871E307-8429-4980-820F-19747E1BE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3424238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Freeform 753">
              <a:extLst>
                <a:ext uri="{FF2B5EF4-FFF2-40B4-BE49-F238E27FC236}">
                  <a16:creationId xmlns:a16="http://schemas.microsoft.com/office/drawing/2014/main" id="{43F0A3F6-5ECD-43FE-A3E4-E5CCCD36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3421063"/>
              <a:ext cx="317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Freeform 754">
              <a:extLst>
                <a:ext uri="{FF2B5EF4-FFF2-40B4-BE49-F238E27FC236}">
                  <a16:creationId xmlns:a16="http://schemas.microsoft.com/office/drawing/2014/main" id="{4891CF2D-E030-404E-9D2C-716833E2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427413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Freeform 755">
              <a:extLst>
                <a:ext uri="{FF2B5EF4-FFF2-40B4-BE49-F238E27FC236}">
                  <a16:creationId xmlns:a16="http://schemas.microsoft.com/office/drawing/2014/main" id="{DF4D81EA-5379-4665-9466-CDD88F141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3405188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Freeform 756">
              <a:extLst>
                <a:ext uri="{FF2B5EF4-FFF2-40B4-BE49-F238E27FC236}">
                  <a16:creationId xmlns:a16="http://schemas.microsoft.com/office/drawing/2014/main" id="{DA7C03E2-DFE6-4E80-BDD3-2147D832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3846513"/>
              <a:ext cx="12700" cy="127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Freeform 757">
              <a:extLst>
                <a:ext uri="{FF2B5EF4-FFF2-40B4-BE49-F238E27FC236}">
                  <a16:creationId xmlns:a16="http://schemas.microsoft.com/office/drawing/2014/main" id="{2E780315-3BF1-4725-8A6F-68CF5698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379663"/>
              <a:ext cx="31750" cy="4127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Freeform 758">
              <a:extLst>
                <a:ext uri="{FF2B5EF4-FFF2-40B4-BE49-F238E27FC236}">
                  <a16:creationId xmlns:a16="http://schemas.microsoft.com/office/drawing/2014/main" id="{1D539575-97D5-4039-AD0C-6E8A33172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405063"/>
              <a:ext cx="1905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Freeform 759">
              <a:extLst>
                <a:ext uri="{FF2B5EF4-FFF2-40B4-BE49-F238E27FC236}">
                  <a16:creationId xmlns:a16="http://schemas.microsoft.com/office/drawing/2014/main" id="{B50408CE-8955-434C-8115-B0FC18CD0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37036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Freeform 760">
              <a:extLst>
                <a:ext uri="{FF2B5EF4-FFF2-40B4-BE49-F238E27FC236}">
                  <a16:creationId xmlns:a16="http://schemas.microsoft.com/office/drawing/2014/main" id="{A16A5FC0-3CE8-4A7F-9DC2-46A22584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3719513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Freeform 761">
              <a:extLst>
                <a:ext uri="{FF2B5EF4-FFF2-40B4-BE49-F238E27FC236}">
                  <a16:creationId xmlns:a16="http://schemas.microsoft.com/office/drawing/2014/main" id="{E969AD35-BC71-41D0-B374-703C6355A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916363"/>
              <a:ext cx="317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Freeform 762">
              <a:extLst>
                <a:ext uri="{FF2B5EF4-FFF2-40B4-BE49-F238E27FC236}">
                  <a16:creationId xmlns:a16="http://schemas.microsoft.com/office/drawing/2014/main" id="{BAD73B26-F442-441A-9609-4F431547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Freeform 763">
              <a:extLst>
                <a:ext uri="{FF2B5EF4-FFF2-40B4-BE49-F238E27FC236}">
                  <a16:creationId xmlns:a16="http://schemas.microsoft.com/office/drawing/2014/main" id="{D6D88EE6-F54D-474B-8AEE-869C37F0D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Freeform 764">
              <a:extLst>
                <a:ext uri="{FF2B5EF4-FFF2-40B4-BE49-F238E27FC236}">
                  <a16:creationId xmlns:a16="http://schemas.microsoft.com/office/drawing/2014/main" id="{969144E8-55B8-48B6-B24F-9BEC819C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Freeform 765">
              <a:extLst>
                <a:ext uri="{FF2B5EF4-FFF2-40B4-BE49-F238E27FC236}">
                  <a16:creationId xmlns:a16="http://schemas.microsoft.com/office/drawing/2014/main" id="{C3F3D7E5-EEE6-4718-AE81-ABBAFDDB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Freeform 766">
              <a:extLst>
                <a:ext uri="{FF2B5EF4-FFF2-40B4-BE49-F238E27FC236}">
                  <a16:creationId xmlns:a16="http://schemas.microsoft.com/office/drawing/2014/main" id="{8E2AD723-89EC-4CDD-9EB4-ED5E65A0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3214688"/>
              <a:ext cx="107950" cy="8255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Freeform 767">
              <a:extLst>
                <a:ext uri="{FF2B5EF4-FFF2-40B4-BE49-F238E27FC236}">
                  <a16:creationId xmlns:a16="http://schemas.microsoft.com/office/drawing/2014/main" id="{5C9FEDEA-E611-4D1C-8E6E-380F4303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2538413"/>
              <a:ext cx="12700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Freeform 768">
              <a:extLst>
                <a:ext uri="{FF2B5EF4-FFF2-40B4-BE49-F238E27FC236}">
                  <a16:creationId xmlns:a16="http://schemas.microsoft.com/office/drawing/2014/main" id="{543CBE17-F1D7-40C5-99D2-7F8DE012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973388"/>
              <a:ext cx="22225" cy="508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Freeform 769">
              <a:extLst>
                <a:ext uri="{FF2B5EF4-FFF2-40B4-BE49-F238E27FC236}">
                  <a16:creationId xmlns:a16="http://schemas.microsoft.com/office/drawing/2014/main" id="{0526B99A-4B61-4EE9-A70E-852CB354F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2947988"/>
              <a:ext cx="19050" cy="4127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Freeform 770">
              <a:extLst>
                <a:ext uri="{FF2B5EF4-FFF2-40B4-BE49-F238E27FC236}">
                  <a16:creationId xmlns:a16="http://schemas.microsoft.com/office/drawing/2014/main" id="{927CC626-2A9B-4718-B8F0-83F8393DF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995613"/>
              <a:ext cx="12700" cy="3175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Freeform 771">
              <a:extLst>
                <a:ext uri="{FF2B5EF4-FFF2-40B4-BE49-F238E27FC236}">
                  <a16:creationId xmlns:a16="http://schemas.microsoft.com/office/drawing/2014/main" id="{FA26A050-C876-4253-8C58-7049EA63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989263"/>
              <a:ext cx="2222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Freeform 772">
              <a:extLst>
                <a:ext uri="{FF2B5EF4-FFF2-40B4-BE49-F238E27FC236}">
                  <a16:creationId xmlns:a16="http://schemas.microsoft.com/office/drawing/2014/main" id="{54234EAE-F65E-4817-BDB8-3F7B4F51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2998788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Freeform 773">
              <a:extLst>
                <a:ext uri="{FF2B5EF4-FFF2-40B4-BE49-F238E27FC236}">
                  <a16:creationId xmlns:a16="http://schemas.microsoft.com/office/drawing/2014/main" id="{4F015CE3-92F3-4BE5-8CF0-EF0B9C52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014663"/>
              <a:ext cx="952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Freeform 774">
              <a:extLst>
                <a:ext uri="{FF2B5EF4-FFF2-40B4-BE49-F238E27FC236}">
                  <a16:creationId xmlns:a16="http://schemas.microsoft.com/office/drawing/2014/main" id="{052262E2-D6C2-4C4F-B4C6-10C898D74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2941638"/>
              <a:ext cx="28575" cy="349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Freeform 775">
              <a:extLst>
                <a:ext uri="{FF2B5EF4-FFF2-40B4-BE49-F238E27FC236}">
                  <a16:creationId xmlns:a16="http://schemas.microsoft.com/office/drawing/2014/main" id="{0F8EAE2F-5594-4D1A-9784-35057DA5A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3017838"/>
              <a:ext cx="34925" cy="603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Freeform 776">
              <a:extLst>
                <a:ext uri="{FF2B5EF4-FFF2-40B4-BE49-F238E27FC236}">
                  <a16:creationId xmlns:a16="http://schemas.microsoft.com/office/drawing/2014/main" id="{AC83A4AB-2102-4DCE-9F79-DC99D7C6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033713"/>
              <a:ext cx="19050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Freeform 777">
              <a:extLst>
                <a:ext uri="{FF2B5EF4-FFF2-40B4-BE49-F238E27FC236}">
                  <a16:creationId xmlns:a16="http://schemas.microsoft.com/office/drawing/2014/main" id="{7112876B-73C2-45B5-BBFE-819287568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059113"/>
              <a:ext cx="9525" cy="1905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Freeform 778">
              <a:extLst>
                <a:ext uri="{FF2B5EF4-FFF2-40B4-BE49-F238E27FC236}">
                  <a16:creationId xmlns:a16="http://schemas.microsoft.com/office/drawing/2014/main" id="{B62E2AC9-418F-42EF-AA4F-A9FBD35F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3059113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Freeform 779">
              <a:extLst>
                <a:ext uri="{FF2B5EF4-FFF2-40B4-BE49-F238E27FC236}">
                  <a16:creationId xmlns:a16="http://schemas.microsoft.com/office/drawing/2014/main" id="{09CDD97F-0F7F-4AE7-A242-2AEADF62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100388"/>
              <a:ext cx="28575" cy="3492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Freeform 780">
              <a:extLst>
                <a:ext uri="{FF2B5EF4-FFF2-40B4-BE49-F238E27FC236}">
                  <a16:creationId xmlns:a16="http://schemas.microsoft.com/office/drawing/2014/main" id="{F22C8930-6E76-4098-89F0-20E8580D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3132138"/>
              <a:ext cx="25400" cy="3810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Freeform 781">
              <a:extLst>
                <a:ext uri="{FF2B5EF4-FFF2-40B4-BE49-F238E27FC236}">
                  <a16:creationId xmlns:a16="http://schemas.microsoft.com/office/drawing/2014/main" id="{F2D1B917-0660-4294-A54E-8B9C5D0F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0356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Freeform 782">
              <a:extLst>
                <a:ext uri="{FF2B5EF4-FFF2-40B4-BE49-F238E27FC236}">
                  <a16:creationId xmlns:a16="http://schemas.microsoft.com/office/drawing/2014/main" id="{0D48C226-8EAA-4AC9-BC33-88DAC11E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3119438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Freeform 783">
              <a:extLst>
                <a:ext uri="{FF2B5EF4-FFF2-40B4-BE49-F238E27FC236}">
                  <a16:creationId xmlns:a16="http://schemas.microsoft.com/office/drawing/2014/main" id="{5D2AC6E6-83DB-40AB-B9BD-204946F9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3109913"/>
              <a:ext cx="15875" cy="254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1" name="Freeform 784">
              <a:extLst>
                <a:ext uri="{FF2B5EF4-FFF2-40B4-BE49-F238E27FC236}">
                  <a16:creationId xmlns:a16="http://schemas.microsoft.com/office/drawing/2014/main" id="{A394DF4B-B4F4-4EF1-A8F3-8B7FBF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3144838"/>
              <a:ext cx="63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Freeform 785">
              <a:extLst>
                <a:ext uri="{FF2B5EF4-FFF2-40B4-BE49-F238E27FC236}">
                  <a16:creationId xmlns:a16="http://schemas.microsoft.com/office/drawing/2014/main" id="{63CFD050-8396-4869-B416-89BD2407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3122613"/>
              <a:ext cx="25400" cy="254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Freeform 786">
              <a:extLst>
                <a:ext uri="{FF2B5EF4-FFF2-40B4-BE49-F238E27FC236}">
                  <a16:creationId xmlns:a16="http://schemas.microsoft.com/office/drawing/2014/main" id="{2A35BDAE-C8B9-4866-B261-DED8A4B6D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3103563"/>
              <a:ext cx="31750" cy="25400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Freeform 787">
              <a:extLst>
                <a:ext uri="{FF2B5EF4-FFF2-40B4-BE49-F238E27FC236}">
                  <a16:creationId xmlns:a16="http://schemas.microsoft.com/office/drawing/2014/main" id="{0EEE24B5-794A-4563-901C-10E8C1F3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3" y="3097213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Freeform 788">
              <a:extLst>
                <a:ext uri="{FF2B5EF4-FFF2-40B4-BE49-F238E27FC236}">
                  <a16:creationId xmlns:a16="http://schemas.microsoft.com/office/drawing/2014/main" id="{4EC02C0F-5DF8-438B-A38C-232033EB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087688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Freeform 789">
              <a:extLst>
                <a:ext uri="{FF2B5EF4-FFF2-40B4-BE49-F238E27FC236}">
                  <a16:creationId xmlns:a16="http://schemas.microsoft.com/office/drawing/2014/main" id="{43029B85-D9B2-475C-98C4-1D3F868A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3052763"/>
              <a:ext cx="6350" cy="95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Freeform 790">
              <a:extLst>
                <a:ext uri="{FF2B5EF4-FFF2-40B4-BE49-F238E27FC236}">
                  <a16:creationId xmlns:a16="http://schemas.microsoft.com/office/drawing/2014/main" id="{CE80F35E-ABEB-4EFD-9864-195CA307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008313"/>
              <a:ext cx="31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Freeform 791">
              <a:extLst>
                <a:ext uri="{FF2B5EF4-FFF2-40B4-BE49-F238E27FC236}">
                  <a16:creationId xmlns:a16="http://schemas.microsoft.com/office/drawing/2014/main" id="{042AD237-B961-4D2F-A162-9C28E3EC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8" y="300831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Freeform 792">
              <a:extLst>
                <a:ext uri="{FF2B5EF4-FFF2-40B4-BE49-F238E27FC236}">
                  <a16:creationId xmlns:a16="http://schemas.microsoft.com/office/drawing/2014/main" id="{2D2755E5-B639-40F1-A3D9-5F69BC848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2954338"/>
              <a:ext cx="53975" cy="476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Freeform 793">
              <a:extLst>
                <a:ext uri="{FF2B5EF4-FFF2-40B4-BE49-F238E27FC236}">
                  <a16:creationId xmlns:a16="http://schemas.microsoft.com/office/drawing/2014/main" id="{2245F17E-8677-4359-B773-CF0ED9CC3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2935288"/>
              <a:ext cx="22225" cy="158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Freeform 794">
              <a:extLst>
                <a:ext uri="{FF2B5EF4-FFF2-40B4-BE49-F238E27FC236}">
                  <a16:creationId xmlns:a16="http://schemas.microsoft.com/office/drawing/2014/main" id="{0A5CD0FF-4609-4245-AA1F-418FA5580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928938"/>
              <a:ext cx="635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Freeform 795">
              <a:extLst>
                <a:ext uri="{FF2B5EF4-FFF2-40B4-BE49-F238E27FC236}">
                  <a16:creationId xmlns:a16="http://schemas.microsoft.com/office/drawing/2014/main" id="{DC19B355-F666-4D21-BB72-90661E04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2855913"/>
              <a:ext cx="19050" cy="2222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Freeform 796">
              <a:extLst>
                <a:ext uri="{FF2B5EF4-FFF2-40B4-BE49-F238E27FC236}">
                  <a16:creationId xmlns:a16="http://schemas.microsoft.com/office/drawing/2014/main" id="{D9B8BFF0-8389-437B-8BE2-5ABEF145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2849563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Freeform 797">
              <a:extLst>
                <a:ext uri="{FF2B5EF4-FFF2-40B4-BE49-F238E27FC236}">
                  <a16:creationId xmlns:a16="http://schemas.microsoft.com/office/drawing/2014/main" id="{9CB7D848-F086-41C5-8762-D66530F6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8" y="2919413"/>
              <a:ext cx="63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Freeform 798">
              <a:extLst>
                <a:ext uri="{FF2B5EF4-FFF2-40B4-BE49-F238E27FC236}">
                  <a16:creationId xmlns:a16="http://schemas.microsoft.com/office/drawing/2014/main" id="{F044CAAD-EA54-45A0-9C2F-E636E8DCA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8" y="2855913"/>
              <a:ext cx="38100" cy="254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Freeform 799">
              <a:extLst>
                <a:ext uri="{FF2B5EF4-FFF2-40B4-BE49-F238E27FC236}">
                  <a16:creationId xmlns:a16="http://schemas.microsoft.com/office/drawing/2014/main" id="{69755DAC-B666-4D8A-A2D8-51D4C84E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2833688"/>
              <a:ext cx="22225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Freeform 800">
              <a:extLst>
                <a:ext uri="{FF2B5EF4-FFF2-40B4-BE49-F238E27FC236}">
                  <a16:creationId xmlns:a16="http://schemas.microsoft.com/office/drawing/2014/main" id="{BE3E4306-FDB1-4732-9BE9-851BF916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3373438"/>
              <a:ext cx="31750" cy="127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Freeform 801">
              <a:extLst>
                <a:ext uri="{FF2B5EF4-FFF2-40B4-BE49-F238E27FC236}">
                  <a16:creationId xmlns:a16="http://schemas.microsoft.com/office/drawing/2014/main" id="{CBF3AF16-B492-43B9-AC7F-07BAEC1B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189288"/>
              <a:ext cx="15875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9" name="Freeform 802">
              <a:extLst>
                <a:ext uri="{FF2B5EF4-FFF2-40B4-BE49-F238E27FC236}">
                  <a16:creationId xmlns:a16="http://schemas.microsoft.com/office/drawing/2014/main" id="{319D4662-FF07-44B5-BD8F-41C13D01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438" y="2754313"/>
              <a:ext cx="19050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Freeform 803">
              <a:extLst>
                <a:ext uri="{FF2B5EF4-FFF2-40B4-BE49-F238E27FC236}">
                  <a16:creationId xmlns:a16="http://schemas.microsoft.com/office/drawing/2014/main" id="{D512C66E-0C40-4D3C-BB00-B81AA438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2786063"/>
              <a:ext cx="1905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Freeform 804">
              <a:extLst>
                <a:ext uri="{FF2B5EF4-FFF2-40B4-BE49-F238E27FC236}">
                  <a16:creationId xmlns:a16="http://schemas.microsoft.com/office/drawing/2014/main" id="{7CE09B39-B57B-4BFA-B592-A36F3D55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2817813"/>
              <a:ext cx="9525" cy="127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Freeform 805">
              <a:extLst>
                <a:ext uri="{FF2B5EF4-FFF2-40B4-BE49-F238E27FC236}">
                  <a16:creationId xmlns:a16="http://schemas.microsoft.com/office/drawing/2014/main" id="{442A8B54-54F6-4678-A5FB-38D4B08D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2868613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Freeform 806">
              <a:extLst>
                <a:ext uri="{FF2B5EF4-FFF2-40B4-BE49-F238E27FC236}">
                  <a16:creationId xmlns:a16="http://schemas.microsoft.com/office/drawing/2014/main" id="{995707C5-2AA0-46F6-8A29-480416941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2722563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Freeform 807">
              <a:extLst>
                <a:ext uri="{FF2B5EF4-FFF2-40B4-BE49-F238E27FC236}">
                  <a16:creationId xmlns:a16="http://schemas.microsoft.com/office/drawing/2014/main" id="{E9516F68-A1A4-49A4-8B27-0A8E9CA5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4148138"/>
              <a:ext cx="92075" cy="920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5" name="Freeform 809">
              <a:extLst>
                <a:ext uri="{FF2B5EF4-FFF2-40B4-BE49-F238E27FC236}">
                  <a16:creationId xmlns:a16="http://schemas.microsoft.com/office/drawing/2014/main" id="{8BC3D1B0-EB3F-4726-9708-A0BAD73BF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4471988"/>
              <a:ext cx="266700" cy="38735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Freeform 810">
              <a:extLst>
                <a:ext uri="{FF2B5EF4-FFF2-40B4-BE49-F238E27FC236}">
                  <a16:creationId xmlns:a16="http://schemas.microsoft.com/office/drawing/2014/main" id="{8DC760B4-199E-472B-ABE2-0D1442226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5141913"/>
              <a:ext cx="34925" cy="508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Freeform 811">
              <a:extLst>
                <a:ext uri="{FF2B5EF4-FFF2-40B4-BE49-F238E27FC236}">
                  <a16:creationId xmlns:a16="http://schemas.microsoft.com/office/drawing/2014/main" id="{D20C9117-FE27-4FE2-87D9-1D16379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4281488"/>
              <a:ext cx="41275" cy="6032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Freeform 812">
              <a:extLst>
                <a:ext uri="{FF2B5EF4-FFF2-40B4-BE49-F238E27FC236}">
                  <a16:creationId xmlns:a16="http://schemas.microsoft.com/office/drawing/2014/main" id="{93FF86A5-52E7-4005-8E9F-E9486367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167188"/>
              <a:ext cx="44450" cy="3810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9" name="Freeform 813">
              <a:extLst>
                <a:ext uri="{FF2B5EF4-FFF2-40B4-BE49-F238E27FC236}">
                  <a16:creationId xmlns:a16="http://schemas.microsoft.com/office/drawing/2014/main" id="{4BD80451-2DD6-4755-B435-F30DFDCF0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063" y="4370388"/>
              <a:ext cx="168275" cy="196850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0" name="Freeform 814">
              <a:extLst>
                <a:ext uri="{FF2B5EF4-FFF2-40B4-BE49-F238E27FC236}">
                  <a16:creationId xmlns:a16="http://schemas.microsoft.com/office/drawing/2014/main" id="{5C759F26-4A77-413F-B45E-E6C1793A8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348038"/>
              <a:ext cx="76200" cy="95250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0" y="58"/>
                </a:cxn>
                <a:cxn ang="0">
                  <a:pos x="34" y="52"/>
                </a:cxn>
                <a:cxn ang="0">
                  <a:pos x="38" y="48"/>
                </a:cxn>
                <a:cxn ang="0">
                  <a:pos x="40" y="40"/>
                </a:cxn>
                <a:cxn ang="0">
                  <a:pos x="46" y="38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22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46" y="0"/>
                </a:cxn>
                <a:cxn ang="0">
                  <a:pos x="36" y="6"/>
                </a:cxn>
                <a:cxn ang="0">
                  <a:pos x="36" y="2"/>
                </a:cxn>
                <a:cxn ang="0">
                  <a:pos x="30" y="6"/>
                </a:cxn>
                <a:cxn ang="0">
                  <a:pos x="28" y="2"/>
                </a:cxn>
                <a:cxn ang="0">
                  <a:pos x="28" y="8"/>
                </a:cxn>
                <a:cxn ang="0">
                  <a:pos x="36" y="10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10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4"/>
                </a:cxn>
                <a:cxn ang="0">
                  <a:pos x="10" y="18"/>
                </a:cxn>
                <a:cxn ang="0">
                  <a:pos x="6" y="28"/>
                </a:cxn>
                <a:cxn ang="0">
                  <a:pos x="0" y="34"/>
                </a:cxn>
                <a:cxn ang="0">
                  <a:pos x="0" y="44"/>
                </a:cxn>
                <a:cxn ang="0">
                  <a:pos x="4" y="58"/>
                </a:cxn>
                <a:cxn ang="0">
                  <a:pos x="6" y="58"/>
                </a:cxn>
                <a:cxn ang="0">
                  <a:pos x="10" y="58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18" y="56"/>
                </a:cxn>
                <a:cxn ang="0">
                  <a:pos x="22" y="60"/>
                </a:cxn>
                <a:cxn ang="0">
                  <a:pos x="24" y="60"/>
                </a:cxn>
                <a:cxn ang="0">
                  <a:pos x="24" y="60"/>
                </a:cxn>
              </a:cxnLst>
              <a:rect l="0" t="0" r="r" b="b"/>
              <a:pathLst>
                <a:path w="48" h="60">
                  <a:moveTo>
                    <a:pt x="24" y="60"/>
                  </a:moveTo>
                  <a:lnTo>
                    <a:pt x="30" y="58"/>
                  </a:lnTo>
                  <a:lnTo>
                    <a:pt x="34" y="52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8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8" y="56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1" name="Freeform 815">
              <a:extLst>
                <a:ext uri="{FF2B5EF4-FFF2-40B4-BE49-F238E27FC236}">
                  <a16:creationId xmlns:a16="http://schemas.microsoft.com/office/drawing/2014/main" id="{CD833F14-D571-41B2-AB60-F188AAE4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3348038"/>
              <a:ext cx="123825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2" name="Freeform 816">
              <a:extLst>
                <a:ext uri="{FF2B5EF4-FFF2-40B4-BE49-F238E27FC236}">
                  <a16:creationId xmlns:a16="http://schemas.microsoft.com/office/drawing/2014/main" id="{471275BB-2DFD-4E0D-8A66-0E6086C12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613" y="4675188"/>
              <a:ext cx="254000" cy="292100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3" name="Freeform 817">
              <a:extLst>
                <a:ext uri="{FF2B5EF4-FFF2-40B4-BE49-F238E27FC236}">
                  <a16:creationId xmlns:a16="http://schemas.microsoft.com/office/drawing/2014/main" id="{1FDC76A6-C7B6-4CEF-87F3-D35A3857F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5135563"/>
              <a:ext cx="114300" cy="120650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Freeform 818">
              <a:extLst>
                <a:ext uri="{FF2B5EF4-FFF2-40B4-BE49-F238E27FC236}">
                  <a16:creationId xmlns:a16="http://schemas.microsoft.com/office/drawing/2014/main" id="{004A3EE5-A0FB-4723-8900-40520A0F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3255963"/>
              <a:ext cx="317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Freeform 819">
              <a:extLst>
                <a:ext uri="{FF2B5EF4-FFF2-40B4-BE49-F238E27FC236}">
                  <a16:creationId xmlns:a16="http://schemas.microsoft.com/office/drawing/2014/main" id="{4692EFA6-9C31-4E91-9640-4D00F3DC8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360613"/>
              <a:ext cx="231775" cy="517525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Freeform 820">
              <a:extLst>
                <a:ext uri="{FF2B5EF4-FFF2-40B4-BE49-F238E27FC236}">
                  <a16:creationId xmlns:a16="http://schemas.microsoft.com/office/drawing/2014/main" id="{6BEFC548-6EA2-4E5E-82DF-23D7D8935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2887663"/>
              <a:ext cx="31750" cy="539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Freeform 821">
              <a:extLst>
                <a:ext uri="{FF2B5EF4-FFF2-40B4-BE49-F238E27FC236}">
                  <a16:creationId xmlns:a16="http://schemas.microsoft.com/office/drawing/2014/main" id="{74CE0788-76C3-4C8D-97F0-E418A823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922588"/>
              <a:ext cx="12700" cy="508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Freeform 822">
              <a:extLst>
                <a:ext uri="{FF2B5EF4-FFF2-40B4-BE49-F238E27FC236}">
                  <a16:creationId xmlns:a16="http://schemas.microsoft.com/office/drawing/2014/main" id="{C04E194A-9C81-4DCB-8CDE-BDB1F8B51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4830763"/>
              <a:ext cx="288925" cy="279400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9" name="Freeform 823">
              <a:extLst>
                <a:ext uri="{FF2B5EF4-FFF2-40B4-BE49-F238E27FC236}">
                  <a16:creationId xmlns:a16="http://schemas.microsoft.com/office/drawing/2014/main" id="{55DAEC7D-C858-4CD0-AC55-0F4EB0EC7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4849813"/>
              <a:ext cx="203200" cy="206375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Freeform 824">
              <a:extLst>
                <a:ext uri="{FF2B5EF4-FFF2-40B4-BE49-F238E27FC236}">
                  <a16:creationId xmlns:a16="http://schemas.microsoft.com/office/drawing/2014/main" id="{48972712-5D43-46AD-A54D-7CD5715C8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1763713"/>
              <a:ext cx="3470275" cy="1743075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Freeform 825">
              <a:extLst>
                <a:ext uri="{FF2B5EF4-FFF2-40B4-BE49-F238E27FC236}">
                  <a16:creationId xmlns:a16="http://schemas.microsoft.com/office/drawing/2014/main" id="{E4AEA0D7-A603-469A-B66C-E4A81A8FF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3262313"/>
              <a:ext cx="1225550" cy="657225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Freeform 826">
              <a:extLst>
                <a:ext uri="{FF2B5EF4-FFF2-40B4-BE49-F238E27FC236}">
                  <a16:creationId xmlns:a16="http://schemas.microsoft.com/office/drawing/2014/main" id="{6594BFA3-FC92-45CA-8AE1-ECE320887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963" y="2236788"/>
              <a:ext cx="1816100" cy="1254125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Freeform 827">
              <a:extLst>
                <a:ext uri="{FF2B5EF4-FFF2-40B4-BE49-F238E27FC236}">
                  <a16:creationId xmlns:a16="http://schemas.microsoft.com/office/drawing/2014/main" id="{0EF7211C-BD23-41FC-A0C8-4E05A488C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2617788"/>
              <a:ext cx="3492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4" name="Freeform 828">
              <a:extLst>
                <a:ext uri="{FF2B5EF4-FFF2-40B4-BE49-F238E27FC236}">
                  <a16:creationId xmlns:a16="http://schemas.microsoft.com/office/drawing/2014/main" id="{CFD8705E-4CEB-400F-89C2-A286A950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3846513"/>
              <a:ext cx="73025" cy="381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5" name="Freeform 829">
              <a:extLst>
                <a:ext uri="{FF2B5EF4-FFF2-40B4-BE49-F238E27FC236}">
                  <a16:creationId xmlns:a16="http://schemas.microsoft.com/office/drawing/2014/main" id="{0E568D2A-4995-4F41-A2FB-81650F93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887788"/>
              <a:ext cx="101600" cy="130175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6" name="Freeform 830">
              <a:extLst>
                <a:ext uri="{FF2B5EF4-FFF2-40B4-BE49-F238E27FC236}">
                  <a16:creationId xmlns:a16="http://schemas.microsoft.com/office/drawing/2014/main" id="{9C1E81C5-FC21-4BAA-AE02-3A5769CD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3652838"/>
              <a:ext cx="625475" cy="644525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7" name="Freeform 831">
              <a:extLst>
                <a:ext uri="{FF2B5EF4-FFF2-40B4-BE49-F238E27FC236}">
                  <a16:creationId xmlns:a16="http://schemas.microsoft.com/office/drawing/2014/main" id="{BBCDD40A-9A41-41F0-8FB1-EC5A877C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3170238"/>
              <a:ext cx="673100" cy="330200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8" name="Group 857">
            <a:extLst>
              <a:ext uri="{FF2B5EF4-FFF2-40B4-BE49-F238E27FC236}">
                <a16:creationId xmlns:a16="http://schemas.microsoft.com/office/drawing/2014/main" id="{79B58EC0-86E3-49B2-8747-A4AD476BD4B0}"/>
              </a:ext>
            </a:extLst>
          </p:cNvPr>
          <p:cNvGrpSpPr/>
          <p:nvPr userDrawn="1"/>
        </p:nvGrpSpPr>
        <p:grpSpPr>
          <a:xfrm>
            <a:off x="603934" y="1403382"/>
            <a:ext cx="165068" cy="165068"/>
            <a:chOff x="5029200" y="3276600"/>
            <a:chExt cx="244398" cy="244398"/>
          </a:xfrm>
        </p:grpSpPr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6796A63D-1FCC-4CC5-AF6A-2D319732B641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F4F364B3-D7BD-4A69-99F0-28B8C32496EC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1" name="Group 860">
            <a:extLst>
              <a:ext uri="{FF2B5EF4-FFF2-40B4-BE49-F238E27FC236}">
                <a16:creationId xmlns:a16="http://schemas.microsoft.com/office/drawing/2014/main" id="{07ED483E-777E-4993-A095-55D07B93AC5F}"/>
              </a:ext>
            </a:extLst>
          </p:cNvPr>
          <p:cNvGrpSpPr/>
          <p:nvPr userDrawn="1"/>
        </p:nvGrpSpPr>
        <p:grpSpPr>
          <a:xfrm>
            <a:off x="1711325" y="1981200"/>
            <a:ext cx="165068" cy="165068"/>
            <a:chOff x="5029200" y="3276600"/>
            <a:chExt cx="244398" cy="244398"/>
          </a:xfrm>
        </p:grpSpPr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FAD276BA-F462-4835-AFF9-8D72C87CED8D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858D93B6-D88C-4216-BA16-3E4A1365BAD9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79DEFADB-5F83-44D1-B2A0-C47A8054426A}"/>
              </a:ext>
            </a:extLst>
          </p:cNvPr>
          <p:cNvGrpSpPr/>
          <p:nvPr userDrawn="1"/>
        </p:nvGrpSpPr>
        <p:grpSpPr>
          <a:xfrm>
            <a:off x="2930525" y="1828800"/>
            <a:ext cx="165068" cy="165068"/>
            <a:chOff x="5029200" y="3276600"/>
            <a:chExt cx="244398" cy="244398"/>
          </a:xfrm>
        </p:grpSpPr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E75DFCFD-A147-4304-B32F-1377D7494727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844D69AE-AF19-442F-B05A-7F02E039CA28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7" name="Group 866">
            <a:extLst>
              <a:ext uri="{FF2B5EF4-FFF2-40B4-BE49-F238E27FC236}">
                <a16:creationId xmlns:a16="http://schemas.microsoft.com/office/drawing/2014/main" id="{9BD5E98F-AD69-4710-8228-42D892E1D3AD}"/>
              </a:ext>
            </a:extLst>
          </p:cNvPr>
          <p:cNvGrpSpPr/>
          <p:nvPr userDrawn="1"/>
        </p:nvGrpSpPr>
        <p:grpSpPr>
          <a:xfrm>
            <a:off x="4759325" y="1447800"/>
            <a:ext cx="165068" cy="165068"/>
            <a:chOff x="5029200" y="3276600"/>
            <a:chExt cx="244398" cy="244398"/>
          </a:xfrm>
        </p:grpSpPr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B37B5554-29AC-4823-8A3F-7771CB1E26A2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9A9BACB6-CD37-4869-B0E7-D57792CE8772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0" name="Group 869">
            <a:extLst>
              <a:ext uri="{FF2B5EF4-FFF2-40B4-BE49-F238E27FC236}">
                <a16:creationId xmlns:a16="http://schemas.microsoft.com/office/drawing/2014/main" id="{0205BA32-F8EA-4BD6-BC99-DE7EC9F08D5A}"/>
              </a:ext>
            </a:extLst>
          </p:cNvPr>
          <p:cNvGrpSpPr/>
          <p:nvPr userDrawn="1"/>
        </p:nvGrpSpPr>
        <p:grpSpPr>
          <a:xfrm>
            <a:off x="4759325" y="3048000"/>
            <a:ext cx="165068" cy="165068"/>
            <a:chOff x="5029200" y="3276600"/>
            <a:chExt cx="244398" cy="244398"/>
          </a:xfrm>
        </p:grpSpPr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99F1C7E5-D3A4-4D3D-9679-016556371241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90DEB51F-E8C7-4D59-A92F-EC755D538E8F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3" name="Group 872">
            <a:extLst>
              <a:ext uri="{FF2B5EF4-FFF2-40B4-BE49-F238E27FC236}">
                <a16:creationId xmlns:a16="http://schemas.microsoft.com/office/drawing/2014/main" id="{9F37D32F-7E94-459F-B97D-6970D0FA2C52}"/>
              </a:ext>
            </a:extLst>
          </p:cNvPr>
          <p:cNvGrpSpPr/>
          <p:nvPr userDrawn="1"/>
        </p:nvGrpSpPr>
        <p:grpSpPr>
          <a:xfrm>
            <a:off x="2701925" y="2438400"/>
            <a:ext cx="165068" cy="165068"/>
            <a:chOff x="5029200" y="3276600"/>
            <a:chExt cx="244398" cy="244398"/>
          </a:xfrm>
        </p:grpSpPr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006588E7-9068-46CC-A6AB-C3B75A782369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2007F436-3F34-4E09-ACCA-0D30B0628A88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C2C78099-B192-40CE-9A59-A0861B4448AB}"/>
              </a:ext>
            </a:extLst>
          </p:cNvPr>
          <p:cNvGrpSpPr/>
          <p:nvPr userDrawn="1"/>
        </p:nvGrpSpPr>
        <p:grpSpPr>
          <a:xfrm>
            <a:off x="1939925" y="2438400"/>
            <a:ext cx="165068" cy="165068"/>
            <a:chOff x="5029200" y="3276600"/>
            <a:chExt cx="244398" cy="244398"/>
          </a:xfrm>
        </p:grpSpPr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8838EEF2-26A7-4CC5-9530-264102DA4D70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F1BFBED0-70C3-4A3A-BD11-EEFE59D0CFB8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9" name="Group 878">
            <a:extLst>
              <a:ext uri="{FF2B5EF4-FFF2-40B4-BE49-F238E27FC236}">
                <a16:creationId xmlns:a16="http://schemas.microsoft.com/office/drawing/2014/main" id="{96624CF9-4759-4F0C-BD87-9D532CBD8B22}"/>
              </a:ext>
            </a:extLst>
          </p:cNvPr>
          <p:cNvGrpSpPr/>
          <p:nvPr userDrawn="1"/>
        </p:nvGrpSpPr>
        <p:grpSpPr>
          <a:xfrm>
            <a:off x="2168525" y="2590800"/>
            <a:ext cx="165068" cy="165068"/>
            <a:chOff x="5029200" y="3276600"/>
            <a:chExt cx="244398" cy="244398"/>
          </a:xfrm>
        </p:grpSpPr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701288DC-E16B-49DB-8356-D06FB85BF876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D37DC08A-7F0F-43FA-BBD9-60DA84DC7AC0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FEA3AE80-2E7B-4DA0-8F93-BE7C6F3A3F39}"/>
              </a:ext>
            </a:extLst>
          </p:cNvPr>
          <p:cNvGrpSpPr/>
          <p:nvPr userDrawn="1"/>
        </p:nvGrpSpPr>
        <p:grpSpPr>
          <a:xfrm>
            <a:off x="3006725" y="1295400"/>
            <a:ext cx="165068" cy="165068"/>
            <a:chOff x="5029200" y="3276600"/>
            <a:chExt cx="244398" cy="244398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0916AF05-2F7A-4418-83C2-BDAE4453E464}"/>
                </a:ext>
              </a:extLst>
            </p:cNvPr>
            <p:cNvSpPr/>
            <p:nvPr/>
          </p:nvSpPr>
          <p:spPr>
            <a:xfrm>
              <a:off x="5029200" y="3276600"/>
              <a:ext cx="244398" cy="24439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2B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ABBA8FF9-19C9-4E08-8F69-D5BCF95174E5}"/>
                </a:ext>
              </a:extLst>
            </p:cNvPr>
            <p:cNvSpPr/>
            <p:nvPr/>
          </p:nvSpPr>
          <p:spPr>
            <a:xfrm rot="5400000" flipV="1">
              <a:off x="5071426" y="3282913"/>
              <a:ext cx="154996" cy="156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8000">
                  <a:srgbClr val="FFFF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2" name="Line Callout 2 (Accent Bar) 907">
            <a:extLst>
              <a:ext uri="{FF2B5EF4-FFF2-40B4-BE49-F238E27FC236}">
                <a16:creationId xmlns:a16="http://schemas.microsoft.com/office/drawing/2014/main" id="{86103187-24A0-4EBD-9657-87B8937D5A67}"/>
              </a:ext>
            </a:extLst>
          </p:cNvPr>
          <p:cNvSpPr/>
          <p:nvPr userDrawn="1"/>
        </p:nvSpPr>
        <p:spPr bwMode="auto">
          <a:xfrm>
            <a:off x="3568700" y="850900"/>
            <a:ext cx="990600" cy="457200"/>
          </a:xfrm>
          <a:prstGeom prst="accentCallout2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CI" pitchFamily="50" charset="0"/>
                <a:ea typeface="+mn-ea"/>
                <a:cs typeface="Arial"/>
              </a:rPr>
              <a:t>Locations Measured</a:t>
            </a:r>
          </a:p>
        </p:txBody>
      </p:sp>
      <p:graphicFrame>
        <p:nvGraphicFramePr>
          <p:cNvPr id="903" name="Chart 902">
            <a:extLst>
              <a:ext uri="{FF2B5EF4-FFF2-40B4-BE49-F238E27FC236}">
                <a16:creationId xmlns:a16="http://schemas.microsoft.com/office/drawing/2014/main" id="{F6CB590D-23EF-48F0-B236-8E0752C7516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77668432"/>
              </p:ext>
            </p:extLst>
          </p:nvPr>
        </p:nvGraphicFramePr>
        <p:xfrm>
          <a:off x="6335712" y="2133600"/>
          <a:ext cx="5638800" cy="421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7" name="Title 926">
            <a:extLst>
              <a:ext uri="{FF2B5EF4-FFF2-40B4-BE49-F238E27FC236}">
                <a16:creationId xmlns:a16="http://schemas.microsoft.com/office/drawing/2014/main" id="{35AE5A41-5862-46E3-9C5F-50466C98C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7648" y="228600"/>
            <a:ext cx="5458968" cy="61264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GCI" pitchFamily="50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4641-055B-440A-BBD7-0B4C736A1B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7648" y="850900"/>
            <a:ext cx="3273552" cy="1590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GCI" pitchFamily="50" charset="0"/>
              </a:defRPr>
            </a:lvl1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885" name="Text Placeholder 884">
            <a:extLst>
              <a:ext uri="{FF2B5EF4-FFF2-40B4-BE49-F238E27FC236}">
                <a16:creationId xmlns:a16="http://schemas.microsoft.com/office/drawing/2014/main" id="{49A7668B-EEF9-4478-9C23-620BD6738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6920" y="1063752"/>
            <a:ext cx="2139696" cy="137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87" name="Text Placeholder 886">
            <a:extLst>
              <a:ext uri="{FF2B5EF4-FFF2-40B4-BE49-F238E27FC236}">
                <a16:creationId xmlns:a16="http://schemas.microsoft.com/office/drawing/2014/main" id="{174E2260-6CFD-4292-BBFB-95605D05C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912" y="5102352"/>
            <a:ext cx="1490472" cy="612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CI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12%</a:t>
            </a:r>
          </a:p>
        </p:txBody>
      </p:sp>
      <p:sp>
        <p:nvSpPr>
          <p:cNvPr id="889" name="Text Placeholder 888">
            <a:extLst>
              <a:ext uri="{FF2B5EF4-FFF2-40B4-BE49-F238E27FC236}">
                <a16:creationId xmlns:a16="http://schemas.microsoft.com/office/drawing/2014/main" id="{B56620EF-61AF-4EED-BA31-140E46C49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" y="5715000"/>
            <a:ext cx="1490472" cy="1143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GCI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1" name="Text Placeholder 886">
            <a:extLst>
              <a:ext uri="{FF2B5EF4-FFF2-40B4-BE49-F238E27FC236}">
                <a16:creationId xmlns:a16="http://schemas.microsoft.com/office/drawing/2014/main" id="{628F9BA9-36FB-40CB-98C2-A56F560676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7440" y="5102352"/>
            <a:ext cx="1490472" cy="612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CI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45%</a:t>
            </a:r>
          </a:p>
        </p:txBody>
      </p:sp>
      <p:sp>
        <p:nvSpPr>
          <p:cNvPr id="910" name="Text Placeholder 888">
            <a:extLst>
              <a:ext uri="{FF2B5EF4-FFF2-40B4-BE49-F238E27FC236}">
                <a16:creationId xmlns:a16="http://schemas.microsoft.com/office/drawing/2014/main" id="{488582E2-60A2-474F-9DC0-FE0EE148C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7440" y="5715000"/>
            <a:ext cx="1490472" cy="1143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GCI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1" name="Text Placeholder 886">
            <a:extLst>
              <a:ext uri="{FF2B5EF4-FFF2-40B4-BE49-F238E27FC236}">
                <a16:creationId xmlns:a16="http://schemas.microsoft.com/office/drawing/2014/main" id="{4C3A2C77-3500-473D-9DDF-BC5F0BB99C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6824" y="5102352"/>
            <a:ext cx="1490472" cy="612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CI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912" name="Text Placeholder 888">
            <a:extLst>
              <a:ext uri="{FF2B5EF4-FFF2-40B4-BE49-F238E27FC236}">
                <a16:creationId xmlns:a16="http://schemas.microsoft.com/office/drawing/2014/main" id="{5A17A936-7B55-485B-860F-4E52506BD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6824" y="5715000"/>
            <a:ext cx="1490472" cy="1143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GCI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1" name="Text Placeholder 890">
            <a:extLst>
              <a:ext uri="{FF2B5EF4-FFF2-40B4-BE49-F238E27FC236}">
                <a16:creationId xmlns:a16="http://schemas.microsoft.com/office/drawing/2014/main" id="{011882F1-7410-499B-AEDA-86DE79208D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72" y="6172200"/>
            <a:ext cx="804672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13" name="Text Placeholder 890">
            <a:extLst>
              <a:ext uri="{FF2B5EF4-FFF2-40B4-BE49-F238E27FC236}">
                <a16:creationId xmlns:a16="http://schemas.microsoft.com/office/drawing/2014/main" id="{DAC1058E-3000-4153-80FC-621477D817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6640" y="6172200"/>
            <a:ext cx="804672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14" name="Text Placeholder 890">
            <a:extLst>
              <a:ext uri="{FF2B5EF4-FFF2-40B4-BE49-F238E27FC236}">
                <a16:creationId xmlns:a16="http://schemas.microsoft.com/office/drawing/2014/main" id="{296B2C8A-2970-46A8-9F50-1B94B5907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2752" y="6172200"/>
            <a:ext cx="804672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15" name="Text Placeholder 890">
            <a:extLst>
              <a:ext uri="{FF2B5EF4-FFF2-40B4-BE49-F238E27FC236}">
                <a16:creationId xmlns:a16="http://schemas.microsoft.com/office/drawing/2014/main" id="{D3E07E62-28B2-42A6-B3BF-E4BB5BBFE5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9720" y="6172200"/>
            <a:ext cx="822960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916" name="Text Placeholder 890">
            <a:extLst>
              <a:ext uri="{FF2B5EF4-FFF2-40B4-BE49-F238E27FC236}">
                <a16:creationId xmlns:a16="http://schemas.microsoft.com/office/drawing/2014/main" id="{D9529164-C23B-4A16-81D3-28AB81A01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85832" y="6172200"/>
            <a:ext cx="822960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917" name="Text Placeholder 890">
            <a:extLst>
              <a:ext uri="{FF2B5EF4-FFF2-40B4-BE49-F238E27FC236}">
                <a16:creationId xmlns:a16="http://schemas.microsoft.com/office/drawing/2014/main" id="{2F645172-1E37-495C-8F9A-1E23E0FF6E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981944" y="6172200"/>
            <a:ext cx="804672" cy="265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 sz="11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37363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F45CC-6C76-BDA3-9B27-5050E225A8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5B60BC-0291-F7CC-93E7-68CD4C1BB6B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5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0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4">
            <a:extLst>
              <a:ext uri="{FF2B5EF4-FFF2-40B4-BE49-F238E27FC236}">
                <a16:creationId xmlns:a16="http://schemas.microsoft.com/office/drawing/2014/main" id="{7509ED73-30B9-4927-9EB4-01206EF82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1538" b="-1"/>
          <a:stretch/>
        </p:blipFill>
        <p:spPr>
          <a:xfrm>
            <a:off x="-2192" y="10"/>
            <a:ext cx="8436340" cy="6857990"/>
          </a:xfrm>
          <a:custGeom>
            <a:avLst/>
            <a:gdLst>
              <a:gd name="connsiteX0" fmla="*/ 6950358 w 8436340"/>
              <a:gd name="connsiteY0" fmla="*/ 3911316 h 6858000"/>
              <a:gd name="connsiteX1" fmla="*/ 6950358 w 8436340"/>
              <a:gd name="connsiteY1" fmla="*/ 3925503 h 6858000"/>
              <a:gd name="connsiteX2" fmla="*/ 6948404 w 8436340"/>
              <a:gd name="connsiteY2" fmla="*/ 3918409 h 6858000"/>
              <a:gd name="connsiteX3" fmla="*/ 890899 w 8436340"/>
              <a:gd name="connsiteY3" fmla="*/ 2071857 h 6858000"/>
              <a:gd name="connsiteX4" fmla="*/ 4934362 w 8436340"/>
              <a:gd name="connsiteY4" fmla="*/ 2071857 h 6858000"/>
              <a:gd name="connsiteX5" fmla="*/ 5554418 w 8436340"/>
              <a:gd name="connsiteY5" fmla="*/ 2437296 h 6858000"/>
              <a:gd name="connsiteX6" fmla="*/ 7580515 w 8436340"/>
              <a:gd name="connsiteY6" fmla="*/ 5926372 h 6858000"/>
              <a:gd name="connsiteX7" fmla="*/ 7580515 w 8436340"/>
              <a:gd name="connsiteY7" fmla="*/ 6639850 h 6858000"/>
              <a:gd name="connsiteX8" fmla="*/ 7473670 w 8436340"/>
              <a:gd name="connsiteY8" fmla="*/ 6823844 h 6858000"/>
              <a:gd name="connsiteX9" fmla="*/ 7453836 w 8436340"/>
              <a:gd name="connsiteY9" fmla="*/ 6858000 h 6858000"/>
              <a:gd name="connsiteX10" fmla="*/ 0 w 8436340"/>
              <a:gd name="connsiteY10" fmla="*/ 6858000 h 6858000"/>
              <a:gd name="connsiteX11" fmla="*/ 0 w 8436340"/>
              <a:gd name="connsiteY11" fmla="*/ 2890622 h 6858000"/>
              <a:gd name="connsiteX12" fmla="*/ 78831 w 8436340"/>
              <a:gd name="connsiteY12" fmla="*/ 2754282 h 6858000"/>
              <a:gd name="connsiteX13" fmla="*/ 262110 w 8436340"/>
              <a:gd name="connsiteY13" fmla="*/ 2437296 h 6858000"/>
              <a:gd name="connsiteX14" fmla="*/ 890899 w 8436340"/>
              <a:gd name="connsiteY14" fmla="*/ 2071857 h 6858000"/>
              <a:gd name="connsiteX15" fmla="*/ 6355444 w 8436340"/>
              <a:gd name="connsiteY15" fmla="*/ 753840 h 6858000"/>
              <a:gd name="connsiteX16" fmla="*/ 7595013 w 8436340"/>
              <a:gd name="connsiteY16" fmla="*/ 753840 h 6858000"/>
              <a:gd name="connsiteX17" fmla="*/ 7785098 w 8436340"/>
              <a:gd name="connsiteY17" fmla="*/ 865869 h 6858000"/>
              <a:gd name="connsiteX18" fmla="*/ 8406222 w 8436340"/>
              <a:gd name="connsiteY18" fmla="*/ 1935484 h 6858000"/>
              <a:gd name="connsiteX19" fmla="*/ 8406222 w 8436340"/>
              <a:gd name="connsiteY19" fmla="*/ 2154207 h 6858000"/>
              <a:gd name="connsiteX20" fmla="*/ 7785098 w 8436340"/>
              <a:gd name="connsiteY20" fmla="*/ 3223823 h 6858000"/>
              <a:gd name="connsiteX21" fmla="*/ 7595013 w 8436340"/>
              <a:gd name="connsiteY21" fmla="*/ 3335852 h 6858000"/>
              <a:gd name="connsiteX22" fmla="*/ 6355444 w 8436340"/>
              <a:gd name="connsiteY22" fmla="*/ 3335852 h 6858000"/>
              <a:gd name="connsiteX23" fmla="*/ 6162682 w 8436340"/>
              <a:gd name="connsiteY23" fmla="*/ 3223823 h 6858000"/>
              <a:gd name="connsiteX24" fmla="*/ 5544237 w 8436340"/>
              <a:gd name="connsiteY24" fmla="*/ 2154207 h 6858000"/>
              <a:gd name="connsiteX25" fmla="*/ 5544237 w 8436340"/>
              <a:gd name="connsiteY25" fmla="*/ 1935484 h 6858000"/>
              <a:gd name="connsiteX26" fmla="*/ 6162682 w 8436340"/>
              <a:gd name="connsiteY26" fmla="*/ 865869 h 6858000"/>
              <a:gd name="connsiteX27" fmla="*/ 6355444 w 8436340"/>
              <a:gd name="connsiteY27" fmla="*/ 753840 h 6858000"/>
              <a:gd name="connsiteX28" fmla="*/ 0 w 8436340"/>
              <a:gd name="connsiteY28" fmla="*/ 0 h 6858000"/>
              <a:gd name="connsiteX29" fmla="*/ 6535339 w 8436340"/>
              <a:gd name="connsiteY29" fmla="*/ 0 h 6858000"/>
              <a:gd name="connsiteX30" fmla="*/ 6421432 w 8436340"/>
              <a:gd name="connsiteY30" fmla="*/ 196155 h 6858000"/>
              <a:gd name="connsiteX31" fmla="*/ 5612367 w 8436340"/>
              <a:gd name="connsiteY31" fmla="*/ 1589421 h 6858000"/>
              <a:gd name="connsiteX32" fmla="*/ 4992310 w 8436340"/>
              <a:gd name="connsiteY32" fmla="*/ 1954861 h 6858000"/>
              <a:gd name="connsiteX33" fmla="*/ 948847 w 8436340"/>
              <a:gd name="connsiteY33" fmla="*/ 1954861 h 6858000"/>
              <a:gd name="connsiteX34" fmla="*/ 320058 w 8436340"/>
              <a:gd name="connsiteY34" fmla="*/ 1589421 h 6858000"/>
              <a:gd name="connsiteX35" fmla="*/ 4048 w 8436340"/>
              <a:gd name="connsiteY35" fmla="*/ 1042874 h 6858000"/>
              <a:gd name="connsiteX36" fmla="*/ 0 w 8436340"/>
              <a:gd name="connsiteY36" fmla="*/ 10358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38CBD0-445D-4E30-87C3-A3326E104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93" y="5753048"/>
            <a:ext cx="864864" cy="871409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AD0E0A1-2E30-4600-BF07-5796C8933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8739" y="3505200"/>
            <a:ext cx="4418267" cy="1543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rgbClr val="393E4F"/>
                </a:solidFill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31506EE-21AD-4A31-82CB-58C5597D2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5275" y="5133974"/>
            <a:ext cx="3971925" cy="8714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393E4F"/>
                </a:solidFill>
                <a:latin typeface="Roboto Slab" pitchFamily="2" charset="0"/>
                <a:ea typeface="Roboto Slab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774269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7470B-2D1F-4951-B6A0-924AAF45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80D0E4-4A62-42DE-B42F-E8FAD2F758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393E4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6FC9F4-275E-4FA0-981B-B2E279B04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562544"/>
            <a:ext cx="12192000" cy="871236"/>
          </a:xfr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  <a:effectLst>
                  <a:outerShdw blurRad="101600" dist="76200" dir="3000000" algn="ctr" rotWithShape="0">
                    <a:srgbClr val="000000">
                      <a:alpha val="32000"/>
                    </a:srgbClr>
                  </a:outerShdw>
                </a:effectLst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551BC-8A8A-409A-9930-A5491937F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2229" y="5753135"/>
            <a:ext cx="864692" cy="8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4CECE194-E116-4E65-8BE3-B43820187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73" y="0"/>
            <a:ext cx="12348973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5F5D-3734-413A-A6F9-C7967B60B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1" y="650631"/>
            <a:ext cx="8774722" cy="4967654"/>
          </a:xfrm>
        </p:spPr>
        <p:txBody>
          <a:bodyPr>
            <a:normAutofit/>
          </a:bodyPr>
          <a:lstStyle>
            <a:lvl1pPr marL="0" indent="0" algn="ctr">
              <a:buNone/>
              <a:defRPr sz="6000" b="0"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E36763-D8CD-4C39-8F0D-B09BA9C61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4500" y="5812325"/>
            <a:ext cx="8774113" cy="3950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93E4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5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7470B-2D1F-4951-B6A0-924AAF45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38CBD0-445D-4E30-87C3-A3326E104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93" y="5753048"/>
            <a:ext cx="864864" cy="87140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856D9-C10F-414A-A6A4-C33F52510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0363" y="2672862"/>
            <a:ext cx="6356644" cy="1714499"/>
          </a:xfrm>
        </p:spPr>
        <p:txBody>
          <a:bodyPr>
            <a:normAutofit/>
          </a:bodyPr>
          <a:lstStyle>
            <a:lvl1pPr marL="0" indent="0" algn="r">
              <a:buNone/>
              <a:defRPr sz="4400" b="0">
                <a:solidFill>
                  <a:srgbClr val="393E4F"/>
                </a:solidFill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6FC9F4-275E-4FA0-981B-B2E279B04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5275" y="4479440"/>
            <a:ext cx="3971925" cy="470628"/>
          </a:xfrm>
        </p:spPr>
        <p:txBody>
          <a:bodyPr/>
          <a:lstStyle>
            <a:lvl1pPr marL="0" indent="0" algn="r">
              <a:buNone/>
              <a:defRPr>
                <a:solidFill>
                  <a:srgbClr val="393E4F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FCD8B-CA63-C7DE-C810-288A616963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33543"/>
            <a:ext cx="4663151" cy="4663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965BD8-6F9A-8857-F820-65A36A0361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7F29B3-539B-8EB6-F290-BBBA5E1C768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24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7470B-2D1F-4951-B6A0-924AAF45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38CBD0-445D-4E30-87C3-A3326E104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93" y="5753048"/>
            <a:ext cx="864864" cy="87140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856D9-C10F-414A-A6A4-C33F52510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0363" y="2672862"/>
            <a:ext cx="6356644" cy="1714499"/>
          </a:xfrm>
        </p:spPr>
        <p:txBody>
          <a:bodyPr>
            <a:normAutofit/>
          </a:bodyPr>
          <a:lstStyle>
            <a:lvl1pPr marL="0" indent="0" algn="r">
              <a:buNone/>
              <a:defRPr sz="4400" b="0">
                <a:solidFill>
                  <a:srgbClr val="393E4F"/>
                </a:solidFill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6FC9F4-275E-4FA0-981B-B2E279B04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5275" y="4479440"/>
            <a:ext cx="3971925" cy="470628"/>
          </a:xfrm>
        </p:spPr>
        <p:txBody>
          <a:bodyPr/>
          <a:lstStyle>
            <a:lvl1pPr marL="0" indent="0" algn="r">
              <a:buNone/>
              <a:defRPr>
                <a:solidFill>
                  <a:srgbClr val="393E4F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D5F74-330E-492F-B6B3-469D484C15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5099537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A84B5-050D-40B2-A5F9-74F775FB9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2143" y="5753135"/>
            <a:ext cx="864864" cy="8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1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7470B-2D1F-4951-B6A0-924AAF45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38CBD0-445D-4E30-87C3-A3326E104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93" y="5753048"/>
            <a:ext cx="864864" cy="87140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856D9-C10F-414A-A6A4-C33F52510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0363" y="2134409"/>
            <a:ext cx="6356644" cy="1710794"/>
          </a:xfrm>
        </p:spPr>
        <p:txBody>
          <a:bodyPr>
            <a:noAutofit/>
          </a:bodyPr>
          <a:lstStyle>
            <a:lvl1pPr marL="0" indent="0" algn="l">
              <a:buNone/>
              <a:defRPr sz="13800" b="0">
                <a:solidFill>
                  <a:srgbClr val="393E4F"/>
                </a:solidFill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6FC9F4-275E-4FA0-981B-B2E279B04D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363" y="3950564"/>
            <a:ext cx="6356837" cy="116297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rgbClr val="393E4F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8CD1A0-FC6D-49E7-A2B8-2C8B2475696E}"/>
              </a:ext>
            </a:extLst>
          </p:cNvPr>
          <p:cNvSpPr/>
          <p:nvPr userDrawn="1"/>
        </p:nvSpPr>
        <p:spPr>
          <a:xfrm>
            <a:off x="0" y="0"/>
            <a:ext cx="50995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D5F74-330E-492F-B6B3-469D484C15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4383" y="2137131"/>
            <a:ext cx="2778370" cy="2589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8BF26-1215-490F-8A73-C742A3929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2143" y="5753135"/>
            <a:ext cx="864864" cy="871235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2B2FBB2-7054-4217-9C0F-BF28F3EFB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0363" y="6169985"/>
            <a:ext cx="5390651" cy="286118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393E4F"/>
                </a:solidFill>
                <a:latin typeface="GCI" pitchFamily="50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6567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7470B-2D1F-4951-B6A0-924AAF45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856D9-C10F-414A-A6A4-C33F52510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6141" y="1590190"/>
            <a:ext cx="6180866" cy="484795"/>
          </a:xfrm>
        </p:spPr>
        <p:txBody>
          <a:bodyPr>
            <a:normAutofit/>
          </a:bodyPr>
          <a:lstStyle>
            <a:lvl1pPr marL="0" indent="0" algn="l">
              <a:buNone/>
              <a:defRPr sz="3600" b="0">
                <a:solidFill>
                  <a:srgbClr val="393E4F"/>
                </a:solidFill>
                <a:latin typeface="GCI ExtraBold" pitchFamily="50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6FC9F4-275E-4FA0-981B-B2E279B04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6141" y="2180493"/>
            <a:ext cx="6180866" cy="484796"/>
          </a:xfrm>
        </p:spPr>
        <p:txBody>
          <a:bodyPr/>
          <a:lstStyle>
            <a:lvl1pPr marL="0" indent="0" algn="l">
              <a:buNone/>
              <a:defRPr>
                <a:solidFill>
                  <a:srgbClr val="393E4F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580EB71E-7028-4F05-8DF1-03D68AE9C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6141" y="2792531"/>
            <a:ext cx="6180866" cy="2852131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93E4F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23D0F1-DF73-48C7-BA13-9A7E3FD713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12671"/>
            <a:ext cx="4997450" cy="499745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905B4-5833-B1EA-7CDE-A72714A54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6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1061"/>
            <a:ext cx="5257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CI Extra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AA73-9813-4A5E-A86B-158BA3A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561"/>
            <a:ext cx="5257800" cy="3661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93E4F"/>
                </a:solidFill>
                <a:latin typeface="GCI" pitchFamily="50" charset="0"/>
              </a:defRPr>
            </a:lvl1pPr>
            <a:lvl2pPr marL="457200" indent="0">
              <a:buNone/>
              <a:defRPr>
                <a:latin typeface="GCI" pitchFamily="50" charset="0"/>
              </a:defRPr>
            </a:lvl2pPr>
            <a:lvl3pPr marL="914400" indent="0">
              <a:buNone/>
              <a:defRPr>
                <a:latin typeface="GCI" pitchFamily="50" charset="0"/>
              </a:defRPr>
            </a:lvl3pPr>
            <a:lvl4pPr marL="1371600" indent="0">
              <a:buNone/>
              <a:defRPr>
                <a:latin typeface="GCI" pitchFamily="50" charset="0"/>
              </a:defRPr>
            </a:lvl4pPr>
            <a:lvl5pPr marL="1828800" indent="0">
              <a:buNone/>
              <a:defRPr>
                <a:latin typeface="GCI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B39698-08C0-40F8-AA2B-64D9699AE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9480" y="751062"/>
            <a:ext cx="4209233" cy="4333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FA345-7F55-90B9-EE0A-B5823BBB8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803F4A-F45C-D3A8-BEA9-70C162910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96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1061"/>
            <a:ext cx="5257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CI Extra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AA73-9813-4A5E-A86B-158BA3A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561"/>
            <a:ext cx="5257800" cy="3661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93E4F"/>
                </a:solidFill>
                <a:latin typeface="GCI" pitchFamily="50" charset="0"/>
              </a:defRPr>
            </a:lvl1pPr>
            <a:lvl2pPr marL="457200" indent="0">
              <a:buNone/>
              <a:defRPr>
                <a:latin typeface="GCI" pitchFamily="50" charset="0"/>
              </a:defRPr>
            </a:lvl2pPr>
            <a:lvl3pPr marL="914400" indent="0">
              <a:buNone/>
              <a:defRPr>
                <a:latin typeface="GCI" pitchFamily="50" charset="0"/>
              </a:defRPr>
            </a:lvl3pPr>
            <a:lvl4pPr marL="1371600" indent="0">
              <a:buNone/>
              <a:defRPr>
                <a:latin typeface="GCI" pitchFamily="50" charset="0"/>
              </a:defRPr>
            </a:lvl4pPr>
            <a:lvl5pPr marL="1828800" indent="0">
              <a:buNone/>
              <a:defRPr>
                <a:latin typeface="GCI" pitchFamily="50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47F41-ACC5-9FEA-71AB-C371EC3BA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8993" y="0"/>
            <a:ext cx="5833007" cy="583300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B39698-08C0-40F8-AA2B-64D9699AE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1271" y="1353313"/>
            <a:ext cx="2176273" cy="1307591"/>
          </a:xfrm>
        </p:spPr>
        <p:txBody>
          <a:bodyPr/>
          <a:lstStyle>
            <a:lvl1pPr>
              <a:defRPr>
                <a:solidFill>
                  <a:srgbClr val="393E4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3B603-40BD-F61A-7601-3A01003D3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95" y="5423365"/>
            <a:ext cx="1028018" cy="1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2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68AE-4DBA-44D3-B373-EEF255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488DEC-7909-4985-920E-161BE9E43294}"/>
              </a:ext>
            </a:extLst>
          </p:cNvPr>
          <p:cNvGrpSpPr/>
          <p:nvPr userDrawn="1"/>
        </p:nvGrpSpPr>
        <p:grpSpPr>
          <a:xfrm rot="10800000" flipV="1">
            <a:off x="1478286" y="0"/>
            <a:ext cx="10713713" cy="6858000"/>
            <a:chOff x="-4029868" y="4682920"/>
            <a:chExt cx="11246708" cy="2175082"/>
          </a:xfrm>
          <a:solidFill>
            <a:srgbClr val="393E4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36DA0F-FE4F-4536-974A-7A46370A1214}"/>
                </a:ext>
              </a:extLst>
            </p:cNvPr>
            <p:cNvSpPr/>
            <p:nvPr/>
          </p:nvSpPr>
          <p:spPr>
            <a:xfrm>
              <a:off x="-4029868" y="4682921"/>
              <a:ext cx="759219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ED3FF3-0A07-4683-B147-1FA2C827BB1C}"/>
                </a:ext>
              </a:extLst>
            </p:cNvPr>
            <p:cNvSpPr/>
            <p:nvPr/>
          </p:nvSpPr>
          <p:spPr>
            <a:xfrm rot="10800000">
              <a:off x="3562323" y="4682920"/>
              <a:ext cx="3654517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218" y="365125"/>
            <a:ext cx="662358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GCI Extra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AA73-9813-4A5E-A86B-158BA3A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18" y="2558561"/>
            <a:ext cx="6623582" cy="3661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CI" pitchFamily="50" charset="0"/>
              </a:defRPr>
            </a:lvl1pPr>
            <a:lvl2pPr marL="457200" indent="0">
              <a:buNone/>
              <a:defRPr>
                <a:latin typeface="GCI" pitchFamily="50" charset="0"/>
              </a:defRPr>
            </a:lvl2pPr>
            <a:lvl3pPr marL="914400" indent="0">
              <a:buNone/>
              <a:defRPr>
                <a:latin typeface="GCI" pitchFamily="50" charset="0"/>
              </a:defRPr>
            </a:lvl3pPr>
            <a:lvl4pPr marL="1371600" indent="0">
              <a:buNone/>
              <a:defRPr>
                <a:latin typeface="GCI" pitchFamily="50" charset="0"/>
              </a:defRPr>
            </a:lvl4pPr>
            <a:lvl5pPr marL="1828800" indent="0">
              <a:buNone/>
              <a:defRPr>
                <a:latin typeface="GCI" pitchFamily="50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13E469-9F86-44E8-887D-79E701B15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2229" y="5753135"/>
            <a:ext cx="864692" cy="87123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E8BC50-1BB7-45DD-B8C5-776E68760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288" y="2558562"/>
            <a:ext cx="2140525" cy="36612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- 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AE1F6-62D3-46F3-843B-3382E544C56F}"/>
              </a:ext>
            </a:extLst>
          </p:cNvPr>
          <p:cNvGrpSpPr/>
          <p:nvPr userDrawn="1"/>
        </p:nvGrpSpPr>
        <p:grpSpPr>
          <a:xfrm>
            <a:off x="-12700" y="5357811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F24F8-EDEA-41A4-BC17-383CCCD21FA4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265E2C1-F351-4B16-A04A-9A2AA82523B2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DEBF50-A3DC-49E7-A298-67CC69DE08CA}"/>
              </a:ext>
            </a:extLst>
          </p:cNvPr>
          <p:cNvGrpSpPr/>
          <p:nvPr userDrawn="1"/>
        </p:nvGrpSpPr>
        <p:grpSpPr>
          <a:xfrm rot="10800000">
            <a:off x="6979337" y="5357801"/>
            <a:ext cx="5212662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FDD2CF-4ABC-4355-8732-05B153A84AF2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48136-E074-4909-90FC-B66468C31BF5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267424-075D-40BF-99FA-243CB4F2F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393E4F"/>
                </a:solidFill>
                <a:latin typeface="GCI ExtraBold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9BEDD-A057-4696-A09B-3C7D4591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393E4F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93E4F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93E4F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93E4F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93E4F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7EB9-F290-4015-AE93-AFE4541C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9A38F5-0BBA-4DAC-A310-765ECA3573DF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D523-A06F-4B6C-BD9C-A7F55386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D4B1-D0A9-4B4E-B6B8-822B5651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457A3-A418-48AA-B9E6-6B64CBBE5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8C49913F-B4A7-43EF-A085-7D71A4541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8" y="5899365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92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38314"/>
            <a:ext cx="3200400" cy="205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latin typeface="GCI Extra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68AE-4DBA-44D3-B373-EEF255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F38C1-0CF5-4311-BB70-534FA10888E9}"/>
              </a:ext>
            </a:extLst>
          </p:cNvPr>
          <p:cNvSpPr/>
          <p:nvPr/>
        </p:nvSpPr>
        <p:spPr>
          <a:xfrm rot="10800000">
            <a:off x="4396153" y="-8"/>
            <a:ext cx="7795845" cy="6858003"/>
          </a:xfrm>
          <a:prstGeom prst="rect">
            <a:avLst/>
          </a:prstGeom>
          <a:solidFill>
            <a:srgbClr val="393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4DAFA7-59F2-46EA-8CEC-C104252378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4193" y="727969"/>
            <a:ext cx="6879763" cy="539432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BAADE-68C7-4F7D-8356-B86002DDE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53221"/>
            <a:ext cx="864692" cy="8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ou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7424-075D-40BF-99FA-243CB4F2F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2230"/>
            <a:ext cx="10515600" cy="343729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7FB123E-046F-45CD-8340-77D54E5700C7}"/>
              </a:ext>
            </a:extLst>
          </p:cNvPr>
          <p:cNvSpPr/>
          <p:nvPr userDrawn="1"/>
        </p:nvSpPr>
        <p:spPr>
          <a:xfrm>
            <a:off x="5491069" y="659422"/>
            <a:ext cx="1160586" cy="116058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791A1D-4999-4431-8DEC-B4855F7F6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519" y="693529"/>
            <a:ext cx="1084386" cy="10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59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939DAD-D107-E9D1-BE3C-7258B4C58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8" y="5423365"/>
            <a:ext cx="1028018" cy="1279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5DF517-5C2D-EC96-8B3D-AEF50ABB1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3086" y="365125"/>
            <a:ext cx="876071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ADDBD5-F69A-354B-6830-C24633E3E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A839386-5A6D-6EC1-0121-C0AB98C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26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E3C-6DB6-46F9-AA88-7FB9ED517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1046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12AE-B56D-4330-A0FF-C93DFD57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7691-6365-45B2-B50B-BD73E74E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88B3-FBD8-113F-72D3-27B0FC07A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0920" y="5423365"/>
            <a:ext cx="1028018" cy="1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5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E3C-6DB6-46F9-AA88-7FB9ED517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0772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12AE-B56D-4330-A0FF-C93DFD57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7691-6365-45B2-B50B-BD73E74E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6F075-1775-FB1A-762A-45CDFDB5F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0920" y="5423365"/>
            <a:ext cx="1028018" cy="1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6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E3C-6DB6-46F9-AA88-7FB9ED517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393E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12AE-B56D-4330-A0FF-C93DFD57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4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3E4F"/>
                </a:solidFill>
              </a:defRPr>
            </a:lvl1pPr>
            <a:lvl2pPr>
              <a:defRPr>
                <a:solidFill>
                  <a:srgbClr val="393E4F"/>
                </a:solidFill>
              </a:defRPr>
            </a:lvl2pPr>
            <a:lvl3pPr>
              <a:defRPr>
                <a:solidFill>
                  <a:srgbClr val="393E4F"/>
                </a:solidFill>
              </a:defRPr>
            </a:lvl3pPr>
            <a:lvl4pPr>
              <a:defRPr>
                <a:solidFill>
                  <a:srgbClr val="393E4F"/>
                </a:solidFill>
              </a:defRPr>
            </a:lvl4pPr>
            <a:lvl5pPr>
              <a:defRPr>
                <a:solidFill>
                  <a:srgbClr val="393E4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7691-6365-45B2-B50B-BD73E74E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4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3E4F"/>
                </a:solidFill>
              </a:defRPr>
            </a:lvl1pPr>
            <a:lvl2pPr>
              <a:defRPr>
                <a:solidFill>
                  <a:srgbClr val="393E4F"/>
                </a:solidFill>
              </a:defRPr>
            </a:lvl2pPr>
            <a:lvl3pPr>
              <a:defRPr>
                <a:solidFill>
                  <a:srgbClr val="393E4F"/>
                </a:solidFill>
              </a:defRPr>
            </a:lvl3pPr>
            <a:lvl4pPr>
              <a:defRPr>
                <a:solidFill>
                  <a:srgbClr val="393E4F"/>
                </a:solidFill>
              </a:defRPr>
            </a:lvl4pPr>
            <a:lvl5pPr>
              <a:defRPr>
                <a:solidFill>
                  <a:srgbClr val="393E4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0A8C64-01E6-4D58-A5D6-6AA532531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2F720-C3CE-5FB6-7A92-3B67A5BF3C7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1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E3C-6DB6-46F9-AA88-7FB9ED517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12AE-B56D-4330-A0FF-C93DFD57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7691-6365-45B2-B50B-BD73E74E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4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A0006-2390-C608-4186-B306B26E9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2216" y="5724174"/>
            <a:ext cx="1254738" cy="1254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C5B21C-8C75-9A44-F2FC-7345742D986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69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7E03-FD5D-4167-8AF1-B37DEC098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7" y="347079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8589-809A-46FB-BDC1-3C4B05B5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350712"/>
            <a:ext cx="6172200" cy="41602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907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7E03-FD5D-4167-8AF1-B37DEC098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7" y="347079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8589-809A-46FB-BDC1-3C4B05B5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350712"/>
            <a:ext cx="6172200" cy="41602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004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7E03-FD5D-4167-8AF1-B37DEC098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7" y="347079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8589-809A-46FB-BDC1-3C4B05B5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350712"/>
            <a:ext cx="6172200" cy="41602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78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7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 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55ABBA3-4345-4D5A-820A-2E70AF28A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73" y="0"/>
            <a:ext cx="12348973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5F5D-3734-413A-A6F9-C7967B60B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1" y="826477"/>
            <a:ext cx="8774722" cy="5205046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latin typeface="GCI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8F5-0BBA-4DAC-A310-765ECA3573D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57A3-A418-48AA-B9E6-6B64CBBE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D339B-4151-551B-D475-612B73BE4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423365"/>
            <a:ext cx="1028018" cy="12793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6D0FCE-680E-6ADC-B492-D0F1695016D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FFAB-66C1-B608-9D0D-D3871A8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6" y="5829982"/>
            <a:ext cx="1028018" cy="10280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3AFFAC-8F99-986A-5B10-907F259167E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7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03DA6-04E7-7A5E-2C51-AF585FBEB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2216" y="5724174"/>
            <a:ext cx="1254738" cy="1254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D4AEBF-8867-7C3F-A1BF-3FEFD0FE6C7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2143" y="6383547"/>
            <a:ext cx="10817524" cy="0"/>
          </a:xfrm>
          <a:prstGeom prst="line">
            <a:avLst/>
          </a:prstGeom>
          <a:ln w="57150">
            <a:solidFill>
              <a:srgbClr val="39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9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image" Target="../media/image4.jpeg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64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649" r:id="rId20"/>
    <p:sldLayoutId id="2147483723" r:id="rId21"/>
    <p:sldLayoutId id="2147483682" r:id="rId22"/>
    <p:sldLayoutId id="2147483679" r:id="rId23"/>
    <p:sldLayoutId id="2147483650" r:id="rId24"/>
    <p:sldLayoutId id="2147483688" r:id="rId25"/>
    <p:sldLayoutId id="2147483675" r:id="rId26"/>
    <p:sldLayoutId id="2147483674" r:id="rId27"/>
    <p:sldLayoutId id="2147483651" r:id="rId28"/>
    <p:sldLayoutId id="2147483689" r:id="rId29"/>
    <p:sldLayoutId id="2147483690" r:id="rId30"/>
    <p:sldLayoutId id="2147483692" r:id="rId31"/>
    <p:sldLayoutId id="2147483652" r:id="rId32"/>
    <p:sldLayoutId id="2147483691" r:id="rId33"/>
    <p:sldLayoutId id="2147483656" r:id="rId34"/>
    <p:sldLayoutId id="2147483725" r:id="rId35"/>
    <p:sldLayoutId id="2147483726" r:id="rId36"/>
    <p:sldLayoutId id="2147483685" r:id="rId3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3D04EBC-B3FE-466C-A098-3176E74554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r="588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733AD-B382-4724-8A8C-6E2AE3223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</a:t>
            </a:r>
          </a:p>
        </p:txBody>
      </p:sp>
    </p:spTree>
    <p:extLst>
      <p:ext uri="{BB962C8B-B14F-4D97-AF65-F5344CB8AC3E}">
        <p14:creationId xmlns:p14="http://schemas.microsoft.com/office/powerpoint/2010/main" val="254797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125819" y="1042014"/>
            <a:ext cx="11759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164928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Senor Eres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fiel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 Tu misericordia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por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siempre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6769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Senor Eres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fiel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 Tu misericordia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por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siempre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0525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Gente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de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toda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lengua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nacion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De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generacion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a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generacion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420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Te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adoramos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hoy </a:t>
            </a:r>
          </a:p>
          <a:p>
            <a:pPr algn="ctr"/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Aleluya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,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Aleluya</a:t>
            </a:r>
            <a:endParaRPr lang="en-US" sz="6000" dirty="0">
              <a:solidFill>
                <a:srgbClr val="393F50"/>
              </a:solidFill>
              <a:latin typeface="GCI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6119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Te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adoramos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hoy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Eres Senor </a:t>
            </a:r>
          </a:p>
        </p:txBody>
      </p:sp>
    </p:spTree>
    <p:extLst>
      <p:ext uri="{BB962C8B-B14F-4D97-AF65-F5344CB8AC3E}">
        <p14:creationId xmlns:p14="http://schemas.microsoft.com/office/powerpoint/2010/main" val="346063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40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</a:t>
            </a:r>
          </a:p>
        </p:txBody>
      </p:sp>
    </p:spTree>
    <p:extLst>
      <p:ext uri="{BB962C8B-B14F-4D97-AF65-F5344CB8AC3E}">
        <p14:creationId xmlns:p14="http://schemas.microsoft.com/office/powerpoint/2010/main" val="33813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125819" y="1042014"/>
            <a:ext cx="11759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236620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Are Good  </a:t>
            </a:r>
          </a:p>
          <a:p>
            <a:r>
              <a:rPr lang="en-US" sz="4000" dirty="0"/>
              <a:t>Israel Houghton &amp; New Breed </a:t>
            </a:r>
          </a:p>
        </p:txBody>
      </p:sp>
    </p:spTree>
    <p:extLst>
      <p:ext uri="{BB962C8B-B14F-4D97-AF65-F5344CB8AC3E}">
        <p14:creationId xmlns:p14="http://schemas.microsoft.com/office/powerpoint/2010/main" val="220300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all the time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All the time You are good  </a:t>
            </a:r>
          </a:p>
        </p:txBody>
      </p:sp>
    </p:spTree>
    <p:extLst>
      <p:ext uri="{BB962C8B-B14F-4D97-AF65-F5344CB8AC3E}">
        <p14:creationId xmlns:p14="http://schemas.microsoft.com/office/powerpoint/2010/main" val="263113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all the time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All the time You are good  </a:t>
            </a:r>
          </a:p>
        </p:txBody>
      </p:sp>
    </p:spTree>
    <p:extLst>
      <p:ext uri="{BB962C8B-B14F-4D97-AF65-F5344CB8AC3E}">
        <p14:creationId xmlns:p14="http://schemas.microsoft.com/office/powerpoint/2010/main" val="1610848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all the time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All the time You are good  </a:t>
            </a:r>
          </a:p>
        </p:txBody>
      </p:sp>
    </p:spTree>
    <p:extLst>
      <p:ext uri="{BB962C8B-B14F-4D97-AF65-F5344CB8AC3E}">
        <p14:creationId xmlns:p14="http://schemas.microsoft.com/office/powerpoint/2010/main" val="153619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all the time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All the time You are good  </a:t>
            </a:r>
          </a:p>
        </p:txBody>
      </p:sp>
    </p:spTree>
    <p:extLst>
      <p:ext uri="{BB962C8B-B14F-4D97-AF65-F5344CB8AC3E}">
        <p14:creationId xmlns:p14="http://schemas.microsoft.com/office/powerpoint/2010/main" val="219066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0" y="531651"/>
            <a:ext cx="117596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INSTRUMENTAL</a:t>
            </a:r>
          </a:p>
          <a:p>
            <a:pPr algn="ctr"/>
            <a:endParaRPr lang="en-US" sz="6000" dirty="0">
              <a:solidFill>
                <a:srgbClr val="393F50"/>
              </a:solidFill>
              <a:latin typeface="GCI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819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 </a:t>
            </a:r>
          </a:p>
        </p:txBody>
      </p:sp>
    </p:spTree>
    <p:extLst>
      <p:ext uri="{BB962C8B-B14F-4D97-AF65-F5344CB8AC3E}">
        <p14:creationId xmlns:p14="http://schemas.microsoft.com/office/powerpoint/2010/main" val="49841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 </a:t>
            </a:r>
          </a:p>
        </p:txBody>
      </p:sp>
    </p:spTree>
    <p:extLst>
      <p:ext uri="{BB962C8B-B14F-4D97-AF65-F5344CB8AC3E}">
        <p14:creationId xmlns:p14="http://schemas.microsoft.com/office/powerpoint/2010/main" val="2027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 </a:t>
            </a:r>
          </a:p>
        </p:txBody>
      </p:sp>
    </p:spTree>
    <p:extLst>
      <p:ext uri="{BB962C8B-B14F-4D97-AF65-F5344CB8AC3E}">
        <p14:creationId xmlns:p14="http://schemas.microsoft.com/office/powerpoint/2010/main" val="212751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 </a:t>
            </a:r>
          </a:p>
        </p:txBody>
      </p:sp>
    </p:spTree>
    <p:extLst>
      <p:ext uri="{BB962C8B-B14F-4D97-AF65-F5344CB8AC3E}">
        <p14:creationId xmlns:p14="http://schemas.microsoft.com/office/powerpoint/2010/main" val="1617723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People from every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Nation and tongue </a:t>
            </a:r>
          </a:p>
        </p:txBody>
      </p:sp>
    </p:spTree>
    <p:extLst>
      <p:ext uri="{BB962C8B-B14F-4D97-AF65-F5344CB8AC3E}">
        <p14:creationId xmlns:p14="http://schemas.microsoft.com/office/powerpoint/2010/main" val="379108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 </a:t>
            </a:r>
          </a:p>
        </p:txBody>
      </p:sp>
    </p:spTree>
    <p:extLst>
      <p:ext uri="{BB962C8B-B14F-4D97-AF65-F5344CB8AC3E}">
        <p14:creationId xmlns:p14="http://schemas.microsoft.com/office/powerpoint/2010/main" val="110461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From generation to generation</a:t>
            </a:r>
          </a:p>
        </p:txBody>
      </p:sp>
    </p:spTree>
    <p:extLst>
      <p:ext uri="{BB962C8B-B14F-4D97-AF65-F5344CB8AC3E}">
        <p14:creationId xmlns:p14="http://schemas.microsoft.com/office/powerpoint/2010/main" val="2494429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49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1533629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676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4146432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169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355639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023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867180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2" y="0"/>
            <a:ext cx="119403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You are Good </a:t>
            </a:r>
          </a:p>
        </p:txBody>
      </p:sp>
    </p:spTree>
    <p:extLst>
      <p:ext uri="{BB962C8B-B14F-4D97-AF65-F5344CB8AC3E}">
        <p14:creationId xmlns:p14="http://schemas.microsoft.com/office/powerpoint/2010/main" val="260896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3" y="0"/>
            <a:ext cx="1237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Lord You are good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And Your mercy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endureth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forever</a:t>
            </a:r>
          </a:p>
        </p:txBody>
      </p:sp>
    </p:spTree>
    <p:extLst>
      <p:ext uri="{BB962C8B-B14F-4D97-AF65-F5344CB8AC3E}">
        <p14:creationId xmlns:p14="http://schemas.microsoft.com/office/powerpoint/2010/main" val="295313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99152" y="0"/>
            <a:ext cx="12291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People from every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Nation and tongue </a:t>
            </a:r>
          </a:p>
        </p:txBody>
      </p:sp>
    </p:spTree>
    <p:extLst>
      <p:ext uri="{BB962C8B-B14F-4D97-AF65-F5344CB8AC3E}">
        <p14:creationId xmlns:p14="http://schemas.microsoft.com/office/powerpoint/2010/main" val="1870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99152" y="0"/>
            <a:ext cx="12291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From generation to generation</a:t>
            </a:r>
          </a:p>
        </p:txBody>
      </p:sp>
    </p:spTree>
    <p:extLst>
      <p:ext uri="{BB962C8B-B14F-4D97-AF65-F5344CB8AC3E}">
        <p14:creationId xmlns:p14="http://schemas.microsoft.com/office/powerpoint/2010/main" val="271415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89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 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64908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C6DF3-E939-415D-8FF9-4263B90D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0752" y="0"/>
            <a:ext cx="12372752" cy="68580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A8E8-ECE1-5B5C-1AD9-0FBECF61A0DF}"/>
              </a:ext>
            </a:extLst>
          </p:cNvPr>
          <p:cNvSpPr txBox="1"/>
          <p:nvPr/>
        </p:nvSpPr>
        <p:spPr>
          <a:xfrm>
            <a:off x="-180751" y="0"/>
            <a:ext cx="12372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We worship You</a:t>
            </a:r>
          </a:p>
          <a:p>
            <a:pPr algn="ctr"/>
            <a:r>
              <a:rPr lang="en-US" sz="6000" dirty="0">
                <a:solidFill>
                  <a:srgbClr val="393F50"/>
                </a:solidFill>
                <a:latin typeface="GCI ExtraBold"/>
              </a:rPr>
              <a:t> Hallelujah </a:t>
            </a:r>
            <a:r>
              <a:rPr lang="en-US" sz="6000" dirty="0" err="1">
                <a:solidFill>
                  <a:srgbClr val="393F50"/>
                </a:solidFill>
                <a:latin typeface="GCI ExtraBold"/>
              </a:rPr>
              <a:t>Hallelujah</a:t>
            </a:r>
            <a:r>
              <a:rPr lang="en-US" sz="6000" dirty="0">
                <a:solidFill>
                  <a:srgbClr val="393F50"/>
                </a:solidFill>
                <a:latin typeface="GCI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2940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lternates">
  <a:themeElements>
    <a:clrScheme name="DC2020 Celebration 2">
      <a:dk1>
        <a:srgbClr val="252B3D"/>
      </a:dk1>
      <a:lt1>
        <a:srgbClr val="FFFFFF"/>
      </a:lt1>
      <a:dk2>
        <a:srgbClr val="383E4F"/>
      </a:dk2>
      <a:lt2>
        <a:srgbClr val="B6B6BC"/>
      </a:lt2>
      <a:accent1>
        <a:srgbClr val="252B3D"/>
      </a:accent1>
      <a:accent2>
        <a:srgbClr val="383E4F"/>
      </a:accent2>
      <a:accent3>
        <a:srgbClr val="B6B6BC"/>
      </a:accent3>
      <a:accent4>
        <a:srgbClr val="DDDDD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382398_Global infographic chart_RVA_v3" id="{57D429A0-5364-4E6C-A58D-1DCD57C5FA95}" vid="{9375BF6D-59C6-4AF4-B9A2-3FAA28FC5248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495</Words>
  <Application>Microsoft Office PowerPoint</Application>
  <PresentationFormat>Widescreen</PresentationFormat>
  <Paragraphs>192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Century Gothic</vt:lpstr>
      <vt:lpstr>GCI</vt:lpstr>
      <vt:lpstr>GCI ExtraBold</vt:lpstr>
      <vt:lpstr>Roboto Slab</vt:lpstr>
      <vt:lpstr>Wingdings 3</vt:lpstr>
      <vt:lpstr>Alternates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Rakestraw</dc:creator>
  <cp:lastModifiedBy>Pam Morgan</cp:lastModifiedBy>
  <cp:revision>14</cp:revision>
  <dcterms:created xsi:type="dcterms:W3CDTF">2020-02-03T18:20:50Z</dcterms:created>
  <dcterms:modified xsi:type="dcterms:W3CDTF">2023-03-28T13:21:57Z</dcterms:modified>
</cp:coreProperties>
</file>