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64" r:id="rId3"/>
    <p:sldId id="273" r:id="rId4"/>
    <p:sldId id="269" r:id="rId5"/>
    <p:sldId id="267" r:id="rId6"/>
    <p:sldId id="266" r:id="rId7"/>
    <p:sldId id="268" r:id="rId8"/>
    <p:sldId id="271" r:id="rId9"/>
    <p:sldId id="272" r:id="rId10"/>
    <p:sldId id="276" r:id="rId11"/>
    <p:sldId id="279" r:id="rId12"/>
    <p:sldId id="280" r:id="rId13"/>
    <p:sldId id="281" r:id="rId14"/>
    <p:sldId id="282" r:id="rId15"/>
    <p:sldId id="285" r:id="rId16"/>
    <p:sldId id="262" r:id="rId17"/>
    <p:sldId id="277" r:id="rId18"/>
    <p:sldId id="274" r:id="rId19"/>
  </p:sldIdLst>
  <p:sldSz cx="12192000" cy="6858000"/>
  <p:notesSz cx="7026275" cy="9312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AB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EC21BF8-001E-4A83-82F5-6EC82AED66D9}" v="41" dt="2025-03-27T20:53:52.10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6" autoAdjust="0"/>
    <p:restoredTop sz="64575" autoAdjust="0"/>
  </p:normalViewPr>
  <p:slideViewPr>
    <p:cSldViewPr snapToGrid="0">
      <p:cViewPr>
        <p:scale>
          <a:sx n="44" d="100"/>
          <a:sy n="44" d="100"/>
        </p:scale>
        <p:origin x="2194" y="25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-298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elle Hartman" userId="7b9fc16f-d6c2-47ba-be37-17200457a451" providerId="ADAL" clId="{3EC21BF8-001E-4A83-82F5-6EC82AED66D9}"/>
    <pc:docChg chg="undo redo custSel addSld delSld modSld sldOrd modNotesMaster">
      <pc:chgData name="Michelle Hartman" userId="7b9fc16f-d6c2-47ba-be37-17200457a451" providerId="ADAL" clId="{3EC21BF8-001E-4A83-82F5-6EC82AED66D9}" dt="2025-03-28T00:04:40.408" v="10632" actId="6549"/>
      <pc:docMkLst>
        <pc:docMk/>
      </pc:docMkLst>
      <pc:sldChg chg="modSp mod modNotesTx">
        <pc:chgData name="Michelle Hartman" userId="7b9fc16f-d6c2-47ba-be37-17200457a451" providerId="ADAL" clId="{3EC21BF8-001E-4A83-82F5-6EC82AED66D9}" dt="2025-03-27T22:27:56.531" v="10620" actId="20577"/>
        <pc:sldMkLst>
          <pc:docMk/>
          <pc:sldMk cId="1351977492" sldId="256"/>
        </pc:sldMkLst>
        <pc:spChg chg="mod">
          <ac:chgData name="Michelle Hartman" userId="7b9fc16f-d6c2-47ba-be37-17200457a451" providerId="ADAL" clId="{3EC21BF8-001E-4A83-82F5-6EC82AED66D9}" dt="2025-01-21T15:43:20.110" v="28" actId="27636"/>
          <ac:spMkLst>
            <pc:docMk/>
            <pc:sldMk cId="1351977492" sldId="256"/>
            <ac:spMk id="3" creationId="{71C0A3A7-C42A-B4A9-D960-B7F0D750314C}"/>
          </ac:spMkLst>
        </pc:spChg>
      </pc:sldChg>
      <pc:sldChg chg="modSp del mod modNotesTx">
        <pc:chgData name="Michelle Hartman" userId="7b9fc16f-d6c2-47ba-be37-17200457a451" providerId="ADAL" clId="{3EC21BF8-001E-4A83-82F5-6EC82AED66D9}" dt="2025-01-24T14:04:19.037" v="3016" actId="2696"/>
        <pc:sldMkLst>
          <pc:docMk/>
          <pc:sldMk cId="1523127072" sldId="257"/>
        </pc:sldMkLst>
      </pc:sldChg>
      <pc:sldChg chg="del">
        <pc:chgData name="Michelle Hartman" userId="7b9fc16f-d6c2-47ba-be37-17200457a451" providerId="ADAL" clId="{3EC21BF8-001E-4A83-82F5-6EC82AED66D9}" dt="2025-01-24T16:13:49.174" v="3018" actId="2696"/>
        <pc:sldMkLst>
          <pc:docMk/>
          <pc:sldMk cId="4036329138" sldId="258"/>
        </pc:sldMkLst>
      </pc:sldChg>
      <pc:sldChg chg="del">
        <pc:chgData name="Michelle Hartman" userId="7b9fc16f-d6c2-47ba-be37-17200457a451" providerId="ADAL" clId="{3EC21BF8-001E-4A83-82F5-6EC82AED66D9}" dt="2025-01-24T16:13:51.930" v="3020" actId="2696"/>
        <pc:sldMkLst>
          <pc:docMk/>
          <pc:sldMk cId="2098073167" sldId="259"/>
        </pc:sldMkLst>
      </pc:sldChg>
      <pc:sldChg chg="modSp mod ord modNotesTx">
        <pc:chgData name="Michelle Hartman" userId="7b9fc16f-d6c2-47ba-be37-17200457a451" providerId="ADAL" clId="{3EC21BF8-001E-4A83-82F5-6EC82AED66D9}" dt="2025-03-27T21:07:34.424" v="10619" actId="5793"/>
        <pc:sldMkLst>
          <pc:docMk/>
          <pc:sldMk cId="205897762" sldId="260"/>
        </pc:sldMkLst>
        <pc:spChg chg="mod">
          <ac:chgData name="Michelle Hartman" userId="7b9fc16f-d6c2-47ba-be37-17200457a451" providerId="ADAL" clId="{3EC21BF8-001E-4A83-82F5-6EC82AED66D9}" dt="2025-01-22T19:17:39.466" v="2898" actId="20577"/>
          <ac:spMkLst>
            <pc:docMk/>
            <pc:sldMk cId="205897762" sldId="260"/>
            <ac:spMk id="5" creationId="{6FB62E11-D2C0-59D7-E513-67A5031BA10C}"/>
          </ac:spMkLst>
        </pc:spChg>
        <pc:spChg chg="mod">
          <ac:chgData name="Michelle Hartman" userId="7b9fc16f-d6c2-47ba-be37-17200457a451" providerId="ADAL" clId="{3EC21BF8-001E-4A83-82F5-6EC82AED66D9}" dt="2025-01-22T19:28:48.169" v="2949" actId="20577"/>
          <ac:spMkLst>
            <pc:docMk/>
            <pc:sldMk cId="205897762" sldId="260"/>
            <ac:spMk id="6" creationId="{1BAFC668-A4B1-2428-D8B8-8FD2612BB218}"/>
          </ac:spMkLst>
        </pc:spChg>
      </pc:sldChg>
      <pc:sldChg chg="del">
        <pc:chgData name="Michelle Hartman" userId="7b9fc16f-d6c2-47ba-be37-17200457a451" providerId="ADAL" clId="{3EC21BF8-001E-4A83-82F5-6EC82AED66D9}" dt="2025-01-24T16:13:54.193" v="3022" actId="2696"/>
        <pc:sldMkLst>
          <pc:docMk/>
          <pc:sldMk cId="850512330" sldId="261"/>
        </pc:sldMkLst>
      </pc:sldChg>
      <pc:sldChg chg="modSp mod ord modNotesTx">
        <pc:chgData name="Michelle Hartman" userId="7b9fc16f-d6c2-47ba-be37-17200457a451" providerId="ADAL" clId="{3EC21BF8-001E-4A83-82F5-6EC82AED66D9}" dt="2025-03-27T21:06:37.465" v="10592" actId="20577"/>
        <pc:sldMkLst>
          <pc:docMk/>
          <pc:sldMk cId="1292355959" sldId="262"/>
        </pc:sldMkLst>
        <pc:spChg chg="mod">
          <ac:chgData name="Michelle Hartman" userId="7b9fc16f-d6c2-47ba-be37-17200457a451" providerId="ADAL" clId="{3EC21BF8-001E-4A83-82F5-6EC82AED66D9}" dt="2025-01-22T19:17:49.803" v="2901" actId="403"/>
          <ac:spMkLst>
            <pc:docMk/>
            <pc:sldMk cId="1292355959" sldId="262"/>
            <ac:spMk id="2" creationId="{98F0B08D-867D-5DF5-9EEF-319890CDBA25}"/>
          </ac:spMkLst>
        </pc:spChg>
        <pc:spChg chg="mod">
          <ac:chgData name="Michelle Hartman" userId="7b9fc16f-d6c2-47ba-be37-17200457a451" providerId="ADAL" clId="{3EC21BF8-001E-4A83-82F5-6EC82AED66D9}" dt="2025-03-25T17:18:28.627" v="6513" actId="27636"/>
          <ac:spMkLst>
            <pc:docMk/>
            <pc:sldMk cId="1292355959" sldId="262"/>
            <ac:spMk id="3" creationId="{A83AA855-5E9B-17A7-F010-9CD85654BF69}"/>
          </ac:spMkLst>
        </pc:spChg>
      </pc:sldChg>
      <pc:sldChg chg="del">
        <pc:chgData name="Michelle Hartman" userId="7b9fc16f-d6c2-47ba-be37-17200457a451" providerId="ADAL" clId="{3EC21BF8-001E-4A83-82F5-6EC82AED66D9}" dt="2025-01-24T16:13:50.778" v="3019" actId="2696"/>
        <pc:sldMkLst>
          <pc:docMk/>
          <pc:sldMk cId="3882323322" sldId="263"/>
        </pc:sldMkLst>
      </pc:sldChg>
      <pc:sldChg chg="addSp delSp modSp new mod setBg modClrScheme chgLayout modNotesTx">
        <pc:chgData name="Michelle Hartman" userId="7b9fc16f-d6c2-47ba-be37-17200457a451" providerId="ADAL" clId="{3EC21BF8-001E-4A83-82F5-6EC82AED66D9}" dt="2025-03-25T15:43:10.485" v="5961" actId="20577"/>
        <pc:sldMkLst>
          <pc:docMk/>
          <pc:sldMk cId="3573045556" sldId="264"/>
        </pc:sldMkLst>
        <pc:spChg chg="add mod ord">
          <ac:chgData name="Michelle Hartman" userId="7b9fc16f-d6c2-47ba-be37-17200457a451" providerId="ADAL" clId="{3EC21BF8-001E-4A83-82F5-6EC82AED66D9}" dt="2025-01-21T15:44:18.509" v="49" actId="20577"/>
          <ac:spMkLst>
            <pc:docMk/>
            <pc:sldMk cId="3573045556" sldId="264"/>
            <ac:spMk id="4" creationId="{7F16CDC4-D9D4-0CA0-B9FC-A439FE29D9B5}"/>
          </ac:spMkLst>
        </pc:spChg>
        <pc:spChg chg="add mod ord">
          <ac:chgData name="Michelle Hartman" userId="7b9fc16f-d6c2-47ba-be37-17200457a451" providerId="ADAL" clId="{3EC21BF8-001E-4A83-82F5-6EC82AED66D9}" dt="2025-02-18T21:17:19.525" v="4777" actId="27636"/>
          <ac:spMkLst>
            <pc:docMk/>
            <pc:sldMk cId="3573045556" sldId="264"/>
            <ac:spMk id="5" creationId="{581B1ADF-8364-314F-3CE3-94C0340D3DD0}"/>
          </ac:spMkLst>
        </pc:spChg>
        <pc:spChg chg="add">
          <ac:chgData name="Michelle Hartman" userId="7b9fc16f-d6c2-47ba-be37-17200457a451" providerId="ADAL" clId="{3EC21BF8-001E-4A83-82F5-6EC82AED66D9}" dt="2025-01-21T15:43:59.561" v="31" actId="26606"/>
          <ac:spMkLst>
            <pc:docMk/>
            <pc:sldMk cId="3573045556" sldId="264"/>
            <ac:spMk id="10" creationId="{6F5A5072-7B47-4D32-B52A-4EBBF590B8A5}"/>
          </ac:spMkLst>
        </pc:spChg>
        <pc:spChg chg="add">
          <ac:chgData name="Michelle Hartman" userId="7b9fc16f-d6c2-47ba-be37-17200457a451" providerId="ADAL" clId="{3EC21BF8-001E-4A83-82F5-6EC82AED66D9}" dt="2025-01-21T15:43:59.561" v="31" actId="26606"/>
          <ac:spMkLst>
            <pc:docMk/>
            <pc:sldMk cId="3573045556" sldId="264"/>
            <ac:spMk id="12" creationId="{9715DAF0-AE1B-46C9-8A6B-DB2AA05AB91D}"/>
          </ac:spMkLst>
        </pc:spChg>
        <pc:spChg chg="add">
          <ac:chgData name="Michelle Hartman" userId="7b9fc16f-d6c2-47ba-be37-17200457a451" providerId="ADAL" clId="{3EC21BF8-001E-4A83-82F5-6EC82AED66D9}" dt="2025-01-21T15:43:59.561" v="31" actId="26606"/>
          <ac:spMkLst>
            <pc:docMk/>
            <pc:sldMk cId="3573045556" sldId="264"/>
            <ac:spMk id="14" creationId="{6016219D-510E-4184-9090-6D5578A87BD1}"/>
          </ac:spMkLst>
        </pc:spChg>
        <pc:spChg chg="add">
          <ac:chgData name="Michelle Hartman" userId="7b9fc16f-d6c2-47ba-be37-17200457a451" providerId="ADAL" clId="{3EC21BF8-001E-4A83-82F5-6EC82AED66D9}" dt="2025-01-21T15:43:59.561" v="31" actId="26606"/>
          <ac:spMkLst>
            <pc:docMk/>
            <pc:sldMk cId="3573045556" sldId="264"/>
            <ac:spMk id="16" creationId="{AFF4A713-7B75-4B21-90D7-5AB19547C728}"/>
          </ac:spMkLst>
        </pc:spChg>
        <pc:spChg chg="add">
          <ac:chgData name="Michelle Hartman" userId="7b9fc16f-d6c2-47ba-be37-17200457a451" providerId="ADAL" clId="{3EC21BF8-001E-4A83-82F5-6EC82AED66D9}" dt="2025-01-21T15:43:59.561" v="31" actId="26606"/>
          <ac:spMkLst>
            <pc:docMk/>
            <pc:sldMk cId="3573045556" sldId="264"/>
            <ac:spMk id="18" creationId="{DC631C0B-6DA6-4E57-8231-CE32B3434A7E}"/>
          </ac:spMkLst>
        </pc:spChg>
        <pc:spChg chg="add">
          <ac:chgData name="Michelle Hartman" userId="7b9fc16f-d6c2-47ba-be37-17200457a451" providerId="ADAL" clId="{3EC21BF8-001E-4A83-82F5-6EC82AED66D9}" dt="2025-01-21T15:43:59.561" v="31" actId="26606"/>
          <ac:spMkLst>
            <pc:docMk/>
            <pc:sldMk cId="3573045556" sldId="264"/>
            <ac:spMk id="20" creationId="{C29501E6-A978-4A61-9689-9085AF97A53A}"/>
          </ac:spMkLst>
        </pc:spChg>
      </pc:sldChg>
      <pc:sldChg chg="add del ord">
        <pc:chgData name="Michelle Hartman" userId="7b9fc16f-d6c2-47ba-be37-17200457a451" providerId="ADAL" clId="{3EC21BF8-001E-4A83-82F5-6EC82AED66D9}" dt="2025-01-24T16:13:53.018" v="3021" actId="2696"/>
        <pc:sldMkLst>
          <pc:docMk/>
          <pc:sldMk cId="2052422675" sldId="265"/>
        </pc:sldMkLst>
      </pc:sldChg>
      <pc:sldChg chg="addSp delSp modSp add mod ord modNotesTx">
        <pc:chgData name="Michelle Hartman" userId="7b9fc16f-d6c2-47ba-be37-17200457a451" providerId="ADAL" clId="{3EC21BF8-001E-4A83-82F5-6EC82AED66D9}" dt="2025-03-27T20:44:42.092" v="10262" actId="6549"/>
        <pc:sldMkLst>
          <pc:docMk/>
          <pc:sldMk cId="167833132" sldId="266"/>
        </pc:sldMkLst>
        <pc:spChg chg="mod">
          <ac:chgData name="Michelle Hartman" userId="7b9fc16f-d6c2-47ba-be37-17200457a451" providerId="ADAL" clId="{3EC21BF8-001E-4A83-82F5-6EC82AED66D9}" dt="2025-01-21T15:45:11.789" v="55"/>
          <ac:spMkLst>
            <pc:docMk/>
            <pc:sldMk cId="167833132" sldId="266"/>
            <ac:spMk id="4" creationId="{34600E74-A8AD-980E-8E14-F4E8571A8B60}"/>
          </ac:spMkLst>
        </pc:spChg>
        <pc:spChg chg="mod">
          <ac:chgData name="Michelle Hartman" userId="7b9fc16f-d6c2-47ba-be37-17200457a451" providerId="ADAL" clId="{3EC21BF8-001E-4A83-82F5-6EC82AED66D9}" dt="2025-01-21T15:50:47.680" v="363" actId="1076"/>
          <ac:spMkLst>
            <pc:docMk/>
            <pc:sldMk cId="167833132" sldId="266"/>
            <ac:spMk id="5" creationId="{CFB61154-141B-B6AC-745D-9E12D51F0F64}"/>
          </ac:spMkLst>
        </pc:spChg>
        <pc:graphicFrameChg chg="add mod ord modGraphic">
          <ac:chgData name="Michelle Hartman" userId="7b9fc16f-d6c2-47ba-be37-17200457a451" providerId="ADAL" clId="{3EC21BF8-001E-4A83-82F5-6EC82AED66D9}" dt="2025-01-21T15:50:43.778" v="362" actId="403"/>
          <ac:graphicFrameMkLst>
            <pc:docMk/>
            <pc:sldMk cId="167833132" sldId="266"/>
            <ac:graphicFrameMk id="2" creationId="{118611B2-3944-DD68-64BF-7D71B9092DA8}"/>
          </ac:graphicFrameMkLst>
        </pc:graphicFrameChg>
      </pc:sldChg>
      <pc:sldChg chg="addSp delSp modSp add mod ord modClrScheme chgLayout modNotesTx">
        <pc:chgData name="Michelle Hartman" userId="7b9fc16f-d6c2-47ba-be37-17200457a451" providerId="ADAL" clId="{3EC21BF8-001E-4A83-82F5-6EC82AED66D9}" dt="2025-03-27T11:22:15.176" v="7300"/>
        <pc:sldMkLst>
          <pc:docMk/>
          <pc:sldMk cId="3349208647" sldId="267"/>
        </pc:sldMkLst>
        <pc:spChg chg="mod ord">
          <ac:chgData name="Michelle Hartman" userId="7b9fc16f-d6c2-47ba-be37-17200457a451" providerId="ADAL" clId="{3EC21BF8-001E-4A83-82F5-6EC82AED66D9}" dt="2025-01-21T16:39:39.948" v="1187" actId="700"/>
          <ac:spMkLst>
            <pc:docMk/>
            <pc:sldMk cId="3349208647" sldId="267"/>
            <ac:spMk id="4" creationId="{1DA86022-D31C-02F3-0CFC-BF75F36FF082}"/>
          </ac:spMkLst>
        </pc:spChg>
        <pc:spChg chg="mod ord">
          <ac:chgData name="Michelle Hartman" userId="7b9fc16f-d6c2-47ba-be37-17200457a451" providerId="ADAL" clId="{3EC21BF8-001E-4A83-82F5-6EC82AED66D9}" dt="2025-01-21T16:43:36.515" v="1352" actId="1076"/>
          <ac:spMkLst>
            <pc:docMk/>
            <pc:sldMk cId="3349208647" sldId="267"/>
            <ac:spMk id="5" creationId="{739E9117-CE2C-4617-4F27-B09DD60842F1}"/>
          </ac:spMkLst>
        </pc:spChg>
        <pc:graphicFrameChg chg="mod ord modGraphic">
          <ac:chgData name="Michelle Hartman" userId="7b9fc16f-d6c2-47ba-be37-17200457a451" providerId="ADAL" clId="{3EC21BF8-001E-4A83-82F5-6EC82AED66D9}" dt="2025-01-21T16:43:28.048" v="1351" actId="14100"/>
          <ac:graphicFrameMkLst>
            <pc:docMk/>
            <pc:sldMk cId="3349208647" sldId="267"/>
            <ac:graphicFrameMk id="2" creationId="{41BA2810-E540-CB51-028F-6F425E197C82}"/>
          </ac:graphicFrameMkLst>
        </pc:graphicFrameChg>
      </pc:sldChg>
      <pc:sldChg chg="modSp add mod ord modNotesTx">
        <pc:chgData name="Michelle Hartman" userId="7b9fc16f-d6c2-47ba-be37-17200457a451" providerId="ADAL" clId="{3EC21BF8-001E-4A83-82F5-6EC82AED66D9}" dt="2025-03-27T11:52:43.668" v="10043" actId="20577"/>
        <pc:sldMkLst>
          <pc:docMk/>
          <pc:sldMk cId="1744702135" sldId="268"/>
        </pc:sldMkLst>
        <pc:spChg chg="mod">
          <ac:chgData name="Michelle Hartman" userId="7b9fc16f-d6c2-47ba-be37-17200457a451" providerId="ADAL" clId="{3EC21BF8-001E-4A83-82F5-6EC82AED66D9}" dt="2025-01-21T17:23:59.792" v="1817" actId="20577"/>
          <ac:spMkLst>
            <pc:docMk/>
            <pc:sldMk cId="1744702135" sldId="268"/>
            <ac:spMk id="4" creationId="{B8BECA6E-5EFD-DA36-A66B-5A51536B14FC}"/>
          </ac:spMkLst>
        </pc:spChg>
        <pc:spChg chg="mod">
          <ac:chgData name="Michelle Hartman" userId="7b9fc16f-d6c2-47ba-be37-17200457a451" providerId="ADAL" clId="{3EC21BF8-001E-4A83-82F5-6EC82AED66D9}" dt="2025-01-21T17:36:42.971" v="1852" actId="255"/>
          <ac:spMkLst>
            <pc:docMk/>
            <pc:sldMk cId="1744702135" sldId="268"/>
            <ac:spMk id="5" creationId="{FEC8411F-1DCD-F719-24C0-489F1351CE2E}"/>
          </ac:spMkLst>
        </pc:spChg>
        <pc:spChg chg="mod">
          <ac:chgData name="Michelle Hartman" userId="7b9fc16f-d6c2-47ba-be37-17200457a451" providerId="ADAL" clId="{3EC21BF8-001E-4A83-82F5-6EC82AED66D9}" dt="2025-03-27T11:25:58.445" v="7573" actId="20577"/>
          <ac:spMkLst>
            <pc:docMk/>
            <pc:sldMk cId="1744702135" sldId="268"/>
            <ac:spMk id="6" creationId="{E3F76FB3-A3C7-4A85-E108-03522B4D66DA}"/>
          </ac:spMkLst>
        </pc:spChg>
        <pc:spChg chg="mod">
          <ac:chgData name="Michelle Hartman" userId="7b9fc16f-d6c2-47ba-be37-17200457a451" providerId="ADAL" clId="{3EC21BF8-001E-4A83-82F5-6EC82AED66D9}" dt="2025-01-21T17:37:42.632" v="1954" actId="255"/>
          <ac:spMkLst>
            <pc:docMk/>
            <pc:sldMk cId="1744702135" sldId="268"/>
            <ac:spMk id="7" creationId="{70EE1B6B-0C9C-BB74-DBEC-F615ED828935}"/>
          </ac:spMkLst>
        </pc:spChg>
        <pc:spChg chg="mod">
          <ac:chgData name="Michelle Hartman" userId="7b9fc16f-d6c2-47ba-be37-17200457a451" providerId="ADAL" clId="{3EC21BF8-001E-4A83-82F5-6EC82AED66D9}" dt="2025-01-21T16:58:44.949" v="1411" actId="20577"/>
          <ac:spMkLst>
            <pc:docMk/>
            <pc:sldMk cId="1744702135" sldId="268"/>
            <ac:spMk id="8" creationId="{1B1E61EF-3D7A-B29C-D9B6-6A98A8EA81A5}"/>
          </ac:spMkLst>
        </pc:spChg>
      </pc:sldChg>
      <pc:sldChg chg="addSp delSp modSp new mod ord modNotesTx">
        <pc:chgData name="Michelle Hartman" userId="7b9fc16f-d6c2-47ba-be37-17200457a451" providerId="ADAL" clId="{3EC21BF8-001E-4A83-82F5-6EC82AED66D9}" dt="2025-03-27T20:43:12.172" v="10256" actId="20577"/>
        <pc:sldMkLst>
          <pc:docMk/>
          <pc:sldMk cId="3257939761" sldId="269"/>
        </pc:sldMkLst>
        <pc:spChg chg="mod">
          <ac:chgData name="Michelle Hartman" userId="7b9fc16f-d6c2-47ba-be37-17200457a451" providerId="ADAL" clId="{3EC21BF8-001E-4A83-82F5-6EC82AED66D9}" dt="2025-01-21T17:20:34.518" v="1725" actId="1076"/>
          <ac:spMkLst>
            <pc:docMk/>
            <pc:sldMk cId="3257939761" sldId="269"/>
            <ac:spMk id="2" creationId="{D0B6F75D-1092-1EA8-B77E-2DAC59BE8BDC}"/>
          </ac:spMkLst>
        </pc:spChg>
        <pc:graphicFrameChg chg="add mod ord modGraphic">
          <ac:chgData name="Michelle Hartman" userId="7b9fc16f-d6c2-47ba-be37-17200457a451" providerId="ADAL" clId="{3EC21BF8-001E-4A83-82F5-6EC82AED66D9}" dt="2025-02-18T20:43:06.208" v="4371" actId="14734"/>
          <ac:graphicFrameMkLst>
            <pc:docMk/>
            <pc:sldMk cId="3257939761" sldId="269"/>
            <ac:graphicFrameMk id="5" creationId="{5A6CDF28-9D61-58FC-3D58-87EC3A6E69E1}"/>
          </ac:graphicFrameMkLst>
        </pc:graphicFrameChg>
      </pc:sldChg>
      <pc:sldChg chg="addSp delSp modSp new mod setBg delAnim modAnim modNotesTx">
        <pc:chgData name="Michelle Hartman" userId="7b9fc16f-d6c2-47ba-be37-17200457a451" providerId="ADAL" clId="{3EC21BF8-001E-4A83-82F5-6EC82AED66D9}" dt="2025-03-27T22:33:19.298" v="10628"/>
        <pc:sldMkLst>
          <pc:docMk/>
          <pc:sldMk cId="280819918" sldId="270"/>
        </pc:sldMkLst>
        <pc:spChg chg="mod">
          <ac:chgData name="Michelle Hartman" userId="7b9fc16f-d6c2-47ba-be37-17200457a451" providerId="ADAL" clId="{3EC21BF8-001E-4A83-82F5-6EC82AED66D9}" dt="2025-03-20T11:47:29.192" v="4800" actId="26606"/>
          <ac:spMkLst>
            <pc:docMk/>
            <pc:sldMk cId="280819918" sldId="270"/>
            <ac:spMk id="2" creationId="{7677256C-EFE1-1643-1BEB-95054F4A2431}"/>
          </ac:spMkLst>
        </pc:spChg>
        <pc:spChg chg="mod">
          <ac:chgData name="Michelle Hartman" userId="7b9fc16f-d6c2-47ba-be37-17200457a451" providerId="ADAL" clId="{3EC21BF8-001E-4A83-82F5-6EC82AED66D9}" dt="2025-03-20T11:47:29.192" v="4800" actId="26606"/>
          <ac:spMkLst>
            <pc:docMk/>
            <pc:sldMk cId="280819918" sldId="270"/>
            <ac:spMk id="3" creationId="{720BE18D-F16B-2B1A-A4D2-42CF3E8FB2FD}"/>
          </ac:spMkLst>
        </pc:spChg>
        <pc:spChg chg="add">
          <ac:chgData name="Michelle Hartman" userId="7b9fc16f-d6c2-47ba-be37-17200457a451" providerId="ADAL" clId="{3EC21BF8-001E-4A83-82F5-6EC82AED66D9}" dt="2025-03-20T11:47:29.192" v="4800" actId="26606"/>
          <ac:spMkLst>
            <pc:docMk/>
            <pc:sldMk cId="280819918" sldId="270"/>
            <ac:spMk id="8" creationId="{577D6B2E-37A3-429E-A37C-F30ED6487282}"/>
          </ac:spMkLst>
        </pc:spChg>
        <pc:spChg chg="add">
          <ac:chgData name="Michelle Hartman" userId="7b9fc16f-d6c2-47ba-be37-17200457a451" providerId="ADAL" clId="{3EC21BF8-001E-4A83-82F5-6EC82AED66D9}" dt="2025-03-20T11:47:29.192" v="4800" actId="26606"/>
          <ac:spMkLst>
            <pc:docMk/>
            <pc:sldMk cId="280819918" sldId="270"/>
            <ac:spMk id="10" creationId="{5CEAD642-85CF-4750-8432-7C80C901F001}"/>
          </ac:spMkLst>
        </pc:spChg>
        <pc:spChg chg="add">
          <ac:chgData name="Michelle Hartman" userId="7b9fc16f-d6c2-47ba-be37-17200457a451" providerId="ADAL" clId="{3EC21BF8-001E-4A83-82F5-6EC82AED66D9}" dt="2025-03-20T11:47:29.192" v="4800" actId="26606"/>
          <ac:spMkLst>
            <pc:docMk/>
            <pc:sldMk cId="280819918" sldId="270"/>
            <ac:spMk id="12" creationId="{FA33EEAE-15D5-4119-8C1E-89D943F911EF}"/>
          </ac:spMkLst>
        </pc:spChg>
        <pc:spChg chg="add">
          <ac:chgData name="Michelle Hartman" userId="7b9fc16f-d6c2-47ba-be37-17200457a451" providerId="ADAL" clId="{3EC21BF8-001E-4A83-82F5-6EC82AED66D9}" dt="2025-03-20T11:47:29.192" v="4800" actId="26606"/>
          <ac:spMkLst>
            <pc:docMk/>
            <pc:sldMk cId="280819918" sldId="270"/>
            <ac:spMk id="14" creationId="{730D8B3B-9B80-4025-B934-26DC7D7CD231}"/>
          </ac:spMkLst>
        </pc:spChg>
        <pc:spChg chg="add">
          <ac:chgData name="Michelle Hartman" userId="7b9fc16f-d6c2-47ba-be37-17200457a451" providerId="ADAL" clId="{3EC21BF8-001E-4A83-82F5-6EC82AED66D9}" dt="2025-03-20T11:47:29.192" v="4800" actId="26606"/>
          <ac:spMkLst>
            <pc:docMk/>
            <pc:sldMk cId="280819918" sldId="270"/>
            <ac:spMk id="16" creationId="{1064D5D5-227B-4F66-9AEA-46F570E793BD}"/>
          </ac:spMkLst>
        </pc:spChg>
        <pc:spChg chg="add">
          <ac:chgData name="Michelle Hartman" userId="7b9fc16f-d6c2-47ba-be37-17200457a451" providerId="ADAL" clId="{3EC21BF8-001E-4A83-82F5-6EC82AED66D9}" dt="2025-03-20T11:47:29.192" v="4800" actId="26606"/>
          <ac:spMkLst>
            <pc:docMk/>
            <pc:sldMk cId="280819918" sldId="270"/>
            <ac:spMk id="18" creationId="{646B67A4-D328-4747-A82B-65E84FA46368}"/>
          </ac:spMkLst>
        </pc:spChg>
        <pc:spChg chg="add">
          <ac:chgData name="Michelle Hartman" userId="7b9fc16f-d6c2-47ba-be37-17200457a451" providerId="ADAL" clId="{3EC21BF8-001E-4A83-82F5-6EC82AED66D9}" dt="2025-03-20T11:47:29.192" v="4800" actId="26606"/>
          <ac:spMkLst>
            <pc:docMk/>
            <pc:sldMk cId="280819918" sldId="270"/>
            <ac:spMk id="20" creationId="{B5A1B09C-1565-46F8-B70F-621C5EB48A09}"/>
          </ac:spMkLst>
        </pc:spChg>
        <pc:spChg chg="add">
          <ac:chgData name="Michelle Hartman" userId="7b9fc16f-d6c2-47ba-be37-17200457a451" providerId="ADAL" clId="{3EC21BF8-001E-4A83-82F5-6EC82AED66D9}" dt="2025-03-20T11:47:29.192" v="4800" actId="26606"/>
          <ac:spMkLst>
            <pc:docMk/>
            <pc:sldMk cId="280819918" sldId="270"/>
            <ac:spMk id="22" creationId="{8C516CC8-80AC-446C-A56E-9F54B7210402}"/>
          </ac:spMkLst>
        </pc:spChg>
        <pc:picChg chg="add del mod">
          <ac:chgData name="Michelle Hartman" userId="7b9fc16f-d6c2-47ba-be37-17200457a451" providerId="ADAL" clId="{3EC21BF8-001E-4A83-82F5-6EC82AED66D9}" dt="2025-03-27T11:16:55.482" v="7184" actId="21"/>
          <ac:picMkLst>
            <pc:docMk/>
            <pc:sldMk cId="280819918" sldId="270"/>
            <ac:picMk id="4" creationId="{B8A1F558-051D-1E6F-4162-037BB22B18C6}"/>
          </ac:picMkLst>
        </pc:picChg>
      </pc:sldChg>
      <pc:sldChg chg="modSp add mod modNotesTx">
        <pc:chgData name="Michelle Hartman" userId="7b9fc16f-d6c2-47ba-be37-17200457a451" providerId="ADAL" clId="{3EC21BF8-001E-4A83-82F5-6EC82AED66D9}" dt="2025-03-27T20:48:29.536" v="10264" actId="113"/>
        <pc:sldMkLst>
          <pc:docMk/>
          <pc:sldMk cId="1962492718" sldId="271"/>
        </pc:sldMkLst>
        <pc:spChg chg="mod">
          <ac:chgData name="Michelle Hartman" userId="7b9fc16f-d6c2-47ba-be37-17200457a451" providerId="ADAL" clId="{3EC21BF8-001E-4A83-82F5-6EC82AED66D9}" dt="2025-01-21T17:36:33.571" v="1847" actId="403"/>
          <ac:spMkLst>
            <pc:docMk/>
            <pc:sldMk cId="1962492718" sldId="271"/>
            <ac:spMk id="5" creationId="{DE8DDB73-3D27-C559-321A-5E0DF11BE5A2}"/>
          </ac:spMkLst>
        </pc:spChg>
        <pc:spChg chg="mod">
          <ac:chgData name="Michelle Hartman" userId="7b9fc16f-d6c2-47ba-be37-17200457a451" providerId="ADAL" clId="{3EC21BF8-001E-4A83-82F5-6EC82AED66D9}" dt="2025-01-21T17:38:15.871" v="2024" actId="20577"/>
          <ac:spMkLst>
            <pc:docMk/>
            <pc:sldMk cId="1962492718" sldId="271"/>
            <ac:spMk id="6" creationId="{A544C439-0B1A-5264-E304-310B6E8B5B88}"/>
          </ac:spMkLst>
        </pc:spChg>
        <pc:spChg chg="mod">
          <ac:chgData name="Michelle Hartman" userId="7b9fc16f-d6c2-47ba-be37-17200457a451" providerId="ADAL" clId="{3EC21BF8-001E-4A83-82F5-6EC82AED66D9}" dt="2025-01-21T17:36:38.021" v="1851" actId="403"/>
          <ac:spMkLst>
            <pc:docMk/>
            <pc:sldMk cId="1962492718" sldId="271"/>
            <ac:spMk id="7" creationId="{11C9BD6D-7AC1-5099-8AA9-50246F1275F2}"/>
          </ac:spMkLst>
        </pc:spChg>
        <pc:spChg chg="mod">
          <ac:chgData name="Michelle Hartman" userId="7b9fc16f-d6c2-47ba-be37-17200457a451" providerId="ADAL" clId="{3EC21BF8-001E-4A83-82F5-6EC82AED66D9}" dt="2025-01-21T17:41:35.511" v="2175" actId="5793"/>
          <ac:spMkLst>
            <pc:docMk/>
            <pc:sldMk cId="1962492718" sldId="271"/>
            <ac:spMk id="8" creationId="{B54AFFD0-53E3-CFF4-5D13-DAA620A4DFA9}"/>
          </ac:spMkLst>
        </pc:spChg>
      </pc:sldChg>
      <pc:sldChg chg="modSp add mod ord modNotesTx">
        <pc:chgData name="Michelle Hartman" userId="7b9fc16f-d6c2-47ba-be37-17200457a451" providerId="ADAL" clId="{3EC21BF8-001E-4A83-82F5-6EC82AED66D9}" dt="2025-03-27T20:53:53.631" v="10266" actId="20577"/>
        <pc:sldMkLst>
          <pc:docMk/>
          <pc:sldMk cId="1632815379" sldId="272"/>
        </pc:sldMkLst>
        <pc:spChg chg="mod">
          <ac:chgData name="Michelle Hartman" userId="7b9fc16f-d6c2-47ba-be37-17200457a451" providerId="ADAL" clId="{3EC21BF8-001E-4A83-82F5-6EC82AED66D9}" dt="2025-01-24T14:04:13.950" v="3015" actId="20577"/>
          <ac:spMkLst>
            <pc:docMk/>
            <pc:sldMk cId="1632815379" sldId="272"/>
            <ac:spMk id="4" creationId="{D4137B1B-2CFE-44CA-929F-17AC48DF1997}"/>
          </ac:spMkLst>
        </pc:spChg>
      </pc:sldChg>
      <pc:sldChg chg="add modNotesTx">
        <pc:chgData name="Michelle Hartman" userId="7b9fc16f-d6c2-47ba-be37-17200457a451" providerId="ADAL" clId="{3EC21BF8-001E-4A83-82F5-6EC82AED66D9}" dt="2025-03-27T11:20:43.310" v="7244" actId="20577"/>
        <pc:sldMkLst>
          <pc:docMk/>
          <pc:sldMk cId="2241736308" sldId="273"/>
        </pc:sldMkLst>
      </pc:sldChg>
      <pc:sldChg chg="add">
        <pc:chgData name="Michelle Hartman" userId="7b9fc16f-d6c2-47ba-be37-17200457a451" providerId="ADAL" clId="{3EC21BF8-001E-4A83-82F5-6EC82AED66D9}" dt="2025-01-24T16:14:05.184" v="3023"/>
        <pc:sldMkLst>
          <pc:docMk/>
          <pc:sldMk cId="1479580229" sldId="274"/>
        </pc:sldMkLst>
      </pc:sldChg>
      <pc:sldChg chg="addSp delSp modSp new mod modClrScheme chgLayout modNotesTx">
        <pc:chgData name="Michelle Hartman" userId="7b9fc16f-d6c2-47ba-be37-17200457a451" providerId="ADAL" clId="{3EC21BF8-001E-4A83-82F5-6EC82AED66D9}" dt="2025-03-25T15:23:51.725" v="5115" actId="58"/>
        <pc:sldMkLst>
          <pc:docMk/>
          <pc:sldMk cId="498861976" sldId="275"/>
        </pc:sldMkLst>
        <pc:spChg chg="add mod ord">
          <ac:chgData name="Michelle Hartman" userId="7b9fc16f-d6c2-47ba-be37-17200457a451" providerId="ADAL" clId="{3EC21BF8-001E-4A83-82F5-6EC82AED66D9}" dt="2025-02-18T18:52:12.772" v="3215" actId="122"/>
          <ac:spMkLst>
            <pc:docMk/>
            <pc:sldMk cId="498861976" sldId="275"/>
            <ac:spMk id="4" creationId="{A6F1B1C9-7367-D9C8-CE7E-070532BCE3B7}"/>
          </ac:spMkLst>
        </pc:spChg>
        <pc:spChg chg="add mod ord">
          <ac:chgData name="Michelle Hartman" userId="7b9fc16f-d6c2-47ba-be37-17200457a451" providerId="ADAL" clId="{3EC21BF8-001E-4A83-82F5-6EC82AED66D9}" dt="2025-02-18T18:55:24.263" v="3227" actId="113"/>
          <ac:spMkLst>
            <pc:docMk/>
            <pc:sldMk cId="498861976" sldId="275"/>
            <ac:spMk id="5" creationId="{E2686642-DC9D-81D3-F479-3FD07E122812}"/>
          </ac:spMkLst>
        </pc:spChg>
      </pc:sldChg>
      <pc:sldChg chg="new del">
        <pc:chgData name="Michelle Hartman" userId="7b9fc16f-d6c2-47ba-be37-17200457a451" providerId="ADAL" clId="{3EC21BF8-001E-4A83-82F5-6EC82AED66D9}" dt="2025-02-18T20:50:51.478" v="4373" actId="2696"/>
        <pc:sldMkLst>
          <pc:docMk/>
          <pc:sldMk cId="1982932618" sldId="276"/>
        </pc:sldMkLst>
      </pc:sldChg>
      <pc:sldChg chg="addSp delSp modSp new mod setBg modClrScheme chgLayout modNotesTx">
        <pc:chgData name="Michelle Hartman" userId="7b9fc16f-d6c2-47ba-be37-17200457a451" providerId="ADAL" clId="{3EC21BF8-001E-4A83-82F5-6EC82AED66D9}" dt="2025-03-27T20:55:42.172" v="10449" actId="20577"/>
        <pc:sldMkLst>
          <pc:docMk/>
          <pc:sldMk cId="4091949819" sldId="276"/>
        </pc:sldMkLst>
        <pc:spChg chg="add">
          <ac:chgData name="Michelle Hartman" userId="7b9fc16f-d6c2-47ba-be37-17200457a451" providerId="ADAL" clId="{3EC21BF8-001E-4A83-82F5-6EC82AED66D9}" dt="2025-02-18T21:09:49.701" v="4379" actId="26606"/>
          <ac:spMkLst>
            <pc:docMk/>
            <pc:sldMk cId="4091949819" sldId="276"/>
            <ac:spMk id="9" creationId="{1500B4A4-B1F1-41EA-886A-B8A210DBCA3B}"/>
          </ac:spMkLst>
        </pc:spChg>
        <pc:spChg chg="add">
          <ac:chgData name="Michelle Hartman" userId="7b9fc16f-d6c2-47ba-be37-17200457a451" providerId="ADAL" clId="{3EC21BF8-001E-4A83-82F5-6EC82AED66D9}" dt="2025-02-18T21:09:49.701" v="4379" actId="26606"/>
          <ac:spMkLst>
            <pc:docMk/>
            <pc:sldMk cId="4091949819" sldId="276"/>
            <ac:spMk id="11" creationId="{5E55A99C-0BDC-4DBE-8E40-9FA66F629FA1}"/>
          </ac:spMkLst>
        </pc:spChg>
        <pc:picChg chg="add mod">
          <ac:chgData name="Michelle Hartman" userId="7b9fc16f-d6c2-47ba-be37-17200457a451" providerId="ADAL" clId="{3EC21BF8-001E-4A83-82F5-6EC82AED66D9}" dt="2025-03-26T15:14:57.875" v="6954" actId="1076"/>
          <ac:picMkLst>
            <pc:docMk/>
            <pc:sldMk cId="4091949819" sldId="276"/>
            <ac:picMk id="4" creationId="{67EA6A14-51C9-1A47-5A2A-127FD1B8BE44}"/>
          </ac:picMkLst>
        </pc:picChg>
      </pc:sldChg>
      <pc:sldChg chg="addSp delSp modSp new mod modClrScheme chgLayout modNotesTx">
        <pc:chgData name="Michelle Hartman" userId="7b9fc16f-d6c2-47ba-be37-17200457a451" providerId="ADAL" clId="{3EC21BF8-001E-4A83-82F5-6EC82AED66D9}" dt="2025-02-18T21:13:21.834" v="4541" actId="5793"/>
        <pc:sldMkLst>
          <pc:docMk/>
          <pc:sldMk cId="2689477319" sldId="277"/>
        </pc:sldMkLst>
        <pc:spChg chg="add mod ord">
          <ac:chgData name="Michelle Hartman" userId="7b9fc16f-d6c2-47ba-be37-17200457a451" providerId="ADAL" clId="{3EC21BF8-001E-4A83-82F5-6EC82AED66D9}" dt="2025-02-18T21:12:31.790" v="4505" actId="1076"/>
          <ac:spMkLst>
            <pc:docMk/>
            <pc:sldMk cId="2689477319" sldId="277"/>
            <ac:spMk id="4" creationId="{EE20C1A6-CBF9-FE26-30C8-92599E857A40}"/>
          </ac:spMkLst>
        </pc:spChg>
        <pc:spChg chg="add mod ord">
          <ac:chgData name="Michelle Hartman" userId="7b9fc16f-d6c2-47ba-be37-17200457a451" providerId="ADAL" clId="{3EC21BF8-001E-4A83-82F5-6EC82AED66D9}" dt="2025-02-18T21:12:50.502" v="4512" actId="5793"/>
          <ac:spMkLst>
            <pc:docMk/>
            <pc:sldMk cId="2689477319" sldId="277"/>
            <ac:spMk id="6" creationId="{1218E445-97CC-D76A-A735-42D3F205040E}"/>
          </ac:spMkLst>
        </pc:spChg>
      </pc:sldChg>
      <pc:sldChg chg="addSp delSp modSp new del mod modClrScheme chgLayout">
        <pc:chgData name="Michelle Hartman" userId="7b9fc16f-d6c2-47ba-be37-17200457a451" providerId="ADAL" clId="{3EC21BF8-001E-4A83-82F5-6EC82AED66D9}" dt="2025-03-25T15:40:35.197" v="5595" actId="2696"/>
        <pc:sldMkLst>
          <pc:docMk/>
          <pc:sldMk cId="1068005243" sldId="278"/>
        </pc:sldMkLst>
      </pc:sldChg>
      <pc:sldChg chg="addSp delSp modSp add del mod">
        <pc:chgData name="Michelle Hartman" userId="7b9fc16f-d6c2-47ba-be37-17200457a451" providerId="ADAL" clId="{3EC21BF8-001E-4A83-82F5-6EC82AED66D9}" dt="2025-03-26T15:00:39.425" v="6558" actId="2696"/>
        <pc:sldMkLst>
          <pc:docMk/>
          <pc:sldMk cId="3853930432" sldId="278"/>
        </pc:sldMkLst>
      </pc:sldChg>
      <pc:sldChg chg="add del">
        <pc:chgData name="Michelle Hartman" userId="7b9fc16f-d6c2-47ba-be37-17200457a451" providerId="ADAL" clId="{3EC21BF8-001E-4A83-82F5-6EC82AED66D9}" dt="2025-03-26T14:16:26.725" v="6552" actId="2890"/>
        <pc:sldMkLst>
          <pc:docMk/>
          <pc:sldMk cId="2752150827" sldId="279"/>
        </pc:sldMkLst>
      </pc:sldChg>
      <pc:sldChg chg="addSp delSp modSp add del mod modNotesTx">
        <pc:chgData name="Michelle Hartman" userId="7b9fc16f-d6c2-47ba-be37-17200457a451" providerId="ADAL" clId="{3EC21BF8-001E-4A83-82F5-6EC82AED66D9}" dt="2025-03-27T11:59:15.505" v="10147" actId="1076"/>
        <pc:sldMkLst>
          <pc:docMk/>
          <pc:sldMk cId="4056160305" sldId="279"/>
        </pc:sldMkLst>
        <pc:spChg chg="add mod">
          <ac:chgData name="Michelle Hartman" userId="7b9fc16f-d6c2-47ba-be37-17200457a451" providerId="ADAL" clId="{3EC21BF8-001E-4A83-82F5-6EC82AED66D9}" dt="2025-03-26T15:05:22.926" v="6754" actId="207"/>
          <ac:spMkLst>
            <pc:docMk/>
            <pc:sldMk cId="4056160305" sldId="279"/>
            <ac:spMk id="6" creationId="{91DF69E4-FE36-4892-490E-DAC1687E3D8E}"/>
          </ac:spMkLst>
        </pc:spChg>
        <pc:spChg chg="add">
          <ac:chgData name="Michelle Hartman" userId="7b9fc16f-d6c2-47ba-be37-17200457a451" providerId="ADAL" clId="{3EC21BF8-001E-4A83-82F5-6EC82AED66D9}" dt="2025-03-26T15:03:55.999" v="6742" actId="26606"/>
          <ac:spMkLst>
            <pc:docMk/>
            <pc:sldMk cId="4056160305" sldId="279"/>
            <ac:spMk id="31" creationId="{49B447FE-DDA9-4B30-828A-59FC569124E2}"/>
          </ac:spMkLst>
        </pc:spChg>
        <pc:spChg chg="add">
          <ac:chgData name="Michelle Hartman" userId="7b9fc16f-d6c2-47ba-be37-17200457a451" providerId="ADAL" clId="{3EC21BF8-001E-4A83-82F5-6EC82AED66D9}" dt="2025-03-26T15:03:55.999" v="6742" actId="26606"/>
          <ac:spMkLst>
            <pc:docMk/>
            <pc:sldMk cId="4056160305" sldId="279"/>
            <ac:spMk id="35" creationId="{F43C27DD-EF6A-4C48-9669-C2970E71A814}"/>
          </ac:spMkLst>
        </pc:spChg>
        <pc:spChg chg="add">
          <ac:chgData name="Michelle Hartman" userId="7b9fc16f-d6c2-47ba-be37-17200457a451" providerId="ADAL" clId="{3EC21BF8-001E-4A83-82F5-6EC82AED66D9}" dt="2025-03-26T15:03:55.999" v="6742" actId="26606"/>
          <ac:spMkLst>
            <pc:docMk/>
            <pc:sldMk cId="4056160305" sldId="279"/>
            <ac:spMk id="37" creationId="{05A1AA86-B7E6-4C02-AA34-F1A25CD4CCBD}"/>
          </ac:spMkLst>
        </pc:spChg>
        <pc:spChg chg="add">
          <ac:chgData name="Michelle Hartman" userId="7b9fc16f-d6c2-47ba-be37-17200457a451" providerId="ADAL" clId="{3EC21BF8-001E-4A83-82F5-6EC82AED66D9}" dt="2025-03-26T15:03:55.999" v="6742" actId="26606"/>
          <ac:spMkLst>
            <pc:docMk/>
            <pc:sldMk cId="4056160305" sldId="279"/>
            <ac:spMk id="39" creationId="{86C3B9CB-4E48-4726-B7B9-9E02F71B150F}"/>
          </ac:spMkLst>
        </pc:spChg>
        <pc:spChg chg="add">
          <ac:chgData name="Michelle Hartman" userId="7b9fc16f-d6c2-47ba-be37-17200457a451" providerId="ADAL" clId="{3EC21BF8-001E-4A83-82F5-6EC82AED66D9}" dt="2025-03-26T15:03:55.999" v="6742" actId="26606"/>
          <ac:spMkLst>
            <pc:docMk/>
            <pc:sldMk cId="4056160305" sldId="279"/>
            <ac:spMk id="41" creationId="{C84384FE-1C88-4CAA-8FB8-2313A3AE734D}"/>
          </ac:spMkLst>
        </pc:spChg>
        <pc:picChg chg="add del mod modCrop">
          <ac:chgData name="Michelle Hartman" userId="7b9fc16f-d6c2-47ba-be37-17200457a451" providerId="ADAL" clId="{3EC21BF8-001E-4A83-82F5-6EC82AED66D9}" dt="2025-03-27T11:59:02.618" v="10143" actId="21"/>
          <ac:picMkLst>
            <pc:docMk/>
            <pc:sldMk cId="4056160305" sldId="279"/>
            <ac:picMk id="7" creationId="{0D4027C9-B6A1-7720-BC36-3EAADF08DC36}"/>
          </ac:picMkLst>
        </pc:picChg>
        <pc:picChg chg="add mod">
          <ac:chgData name="Michelle Hartman" userId="7b9fc16f-d6c2-47ba-be37-17200457a451" providerId="ADAL" clId="{3EC21BF8-001E-4A83-82F5-6EC82AED66D9}" dt="2025-03-27T11:59:15.505" v="10147" actId="1076"/>
          <ac:picMkLst>
            <pc:docMk/>
            <pc:sldMk cId="4056160305" sldId="279"/>
            <ac:picMk id="10" creationId="{4D30E4FE-516A-681A-1E14-F77CE6DA138B}"/>
          </ac:picMkLst>
        </pc:picChg>
      </pc:sldChg>
      <pc:sldChg chg="addSp delSp modSp add mod modNotesTx">
        <pc:chgData name="Michelle Hartman" userId="7b9fc16f-d6c2-47ba-be37-17200457a451" providerId="ADAL" clId="{3EC21BF8-001E-4A83-82F5-6EC82AED66D9}" dt="2025-03-27T12:01:57.094" v="10179" actId="5793"/>
        <pc:sldMkLst>
          <pc:docMk/>
          <pc:sldMk cId="3015203320" sldId="280"/>
        </pc:sldMkLst>
        <pc:spChg chg="add mod">
          <ac:chgData name="Michelle Hartman" userId="7b9fc16f-d6c2-47ba-be37-17200457a451" providerId="ADAL" clId="{3EC21BF8-001E-4A83-82F5-6EC82AED66D9}" dt="2025-03-26T15:14:16.605" v="6953" actId="1076"/>
          <ac:spMkLst>
            <pc:docMk/>
            <pc:sldMk cId="3015203320" sldId="280"/>
            <ac:spMk id="2" creationId="{467178E2-29DB-E7D3-ADEE-86FC9D4E25E6}"/>
          </ac:spMkLst>
        </pc:spChg>
        <pc:spChg chg="add">
          <ac:chgData name="Michelle Hartman" userId="7b9fc16f-d6c2-47ba-be37-17200457a451" providerId="ADAL" clId="{3EC21BF8-001E-4A83-82F5-6EC82AED66D9}" dt="2025-03-26T15:13:44.988" v="6944" actId="26606"/>
          <ac:spMkLst>
            <pc:docMk/>
            <pc:sldMk cId="3015203320" sldId="280"/>
            <ac:spMk id="46" creationId="{49B447FE-DDA9-4B30-828A-59FC569124E2}"/>
          </ac:spMkLst>
        </pc:spChg>
        <pc:spChg chg="add">
          <ac:chgData name="Michelle Hartman" userId="7b9fc16f-d6c2-47ba-be37-17200457a451" providerId="ADAL" clId="{3EC21BF8-001E-4A83-82F5-6EC82AED66D9}" dt="2025-03-26T15:13:44.988" v="6944" actId="26606"/>
          <ac:spMkLst>
            <pc:docMk/>
            <pc:sldMk cId="3015203320" sldId="280"/>
            <ac:spMk id="48" creationId="{C3D487F7-9050-4871-B351-34A72ADB296C}"/>
          </ac:spMkLst>
        </pc:spChg>
        <pc:spChg chg="add">
          <ac:chgData name="Michelle Hartman" userId="7b9fc16f-d6c2-47ba-be37-17200457a451" providerId="ADAL" clId="{3EC21BF8-001E-4A83-82F5-6EC82AED66D9}" dt="2025-03-26T15:13:44.988" v="6944" actId="26606"/>
          <ac:spMkLst>
            <pc:docMk/>
            <pc:sldMk cId="3015203320" sldId="280"/>
            <ac:spMk id="50" creationId="{F43C27DD-EF6A-4C48-9669-C2970E71A814}"/>
          </ac:spMkLst>
        </pc:spChg>
        <pc:spChg chg="add">
          <ac:chgData name="Michelle Hartman" userId="7b9fc16f-d6c2-47ba-be37-17200457a451" providerId="ADAL" clId="{3EC21BF8-001E-4A83-82F5-6EC82AED66D9}" dt="2025-03-26T15:13:44.988" v="6944" actId="26606"/>
          <ac:spMkLst>
            <pc:docMk/>
            <pc:sldMk cId="3015203320" sldId="280"/>
            <ac:spMk id="52" creationId="{05A1AA86-B7E6-4C02-AA34-F1A25CD4CCBD}"/>
          </ac:spMkLst>
        </pc:spChg>
        <pc:spChg chg="add">
          <ac:chgData name="Michelle Hartman" userId="7b9fc16f-d6c2-47ba-be37-17200457a451" providerId="ADAL" clId="{3EC21BF8-001E-4A83-82F5-6EC82AED66D9}" dt="2025-03-26T15:13:44.988" v="6944" actId="26606"/>
          <ac:spMkLst>
            <pc:docMk/>
            <pc:sldMk cId="3015203320" sldId="280"/>
            <ac:spMk id="54" creationId="{86C3B9CB-4E48-4726-B7B9-9E02F71B150F}"/>
          </ac:spMkLst>
        </pc:spChg>
        <pc:spChg chg="add">
          <ac:chgData name="Michelle Hartman" userId="7b9fc16f-d6c2-47ba-be37-17200457a451" providerId="ADAL" clId="{3EC21BF8-001E-4A83-82F5-6EC82AED66D9}" dt="2025-03-26T15:13:44.988" v="6944" actId="26606"/>
          <ac:spMkLst>
            <pc:docMk/>
            <pc:sldMk cId="3015203320" sldId="280"/>
            <ac:spMk id="56" creationId="{C84384FE-1C88-4CAA-8FB8-2313A3AE734D}"/>
          </ac:spMkLst>
        </pc:spChg>
        <pc:picChg chg="add mod modCrop">
          <ac:chgData name="Michelle Hartman" userId="7b9fc16f-d6c2-47ba-be37-17200457a451" providerId="ADAL" clId="{3EC21BF8-001E-4A83-82F5-6EC82AED66D9}" dt="2025-03-27T12:00:35.009" v="10158" actId="1076"/>
          <ac:picMkLst>
            <pc:docMk/>
            <pc:sldMk cId="3015203320" sldId="280"/>
            <ac:picMk id="4" creationId="{16D65151-6A0B-2D42-F4FC-9488A08787DD}"/>
          </ac:picMkLst>
        </pc:picChg>
        <pc:picChg chg="del mod modCrop">
          <ac:chgData name="Michelle Hartman" userId="7b9fc16f-d6c2-47ba-be37-17200457a451" providerId="ADAL" clId="{3EC21BF8-001E-4A83-82F5-6EC82AED66D9}" dt="2025-03-27T12:00:07.564" v="10148" actId="21"/>
          <ac:picMkLst>
            <pc:docMk/>
            <pc:sldMk cId="3015203320" sldId="280"/>
            <ac:picMk id="7" creationId="{B75DA05E-4DF3-F0BA-8568-8B4E010DDF94}"/>
          </ac:picMkLst>
        </pc:picChg>
      </pc:sldChg>
      <pc:sldChg chg="modSp add mod">
        <pc:chgData name="Michelle Hartman" userId="7b9fc16f-d6c2-47ba-be37-17200457a451" providerId="ADAL" clId="{3EC21BF8-001E-4A83-82F5-6EC82AED66D9}" dt="2025-03-26T15:09:06.403" v="6928" actId="1076"/>
        <pc:sldMkLst>
          <pc:docMk/>
          <pc:sldMk cId="3201797409" sldId="281"/>
        </pc:sldMkLst>
        <pc:spChg chg="mod">
          <ac:chgData name="Michelle Hartman" userId="7b9fc16f-d6c2-47ba-be37-17200457a451" providerId="ADAL" clId="{3EC21BF8-001E-4A83-82F5-6EC82AED66D9}" dt="2025-03-26T15:07:20.973" v="6914" actId="20577"/>
          <ac:spMkLst>
            <pc:docMk/>
            <pc:sldMk cId="3201797409" sldId="281"/>
            <ac:spMk id="6" creationId="{E1929E60-2C90-B098-21DD-E4B41716130D}"/>
          </ac:spMkLst>
        </pc:spChg>
        <pc:picChg chg="mod modCrop">
          <ac:chgData name="Michelle Hartman" userId="7b9fc16f-d6c2-47ba-be37-17200457a451" providerId="ADAL" clId="{3EC21BF8-001E-4A83-82F5-6EC82AED66D9}" dt="2025-03-26T15:09:06.403" v="6928" actId="1076"/>
          <ac:picMkLst>
            <pc:docMk/>
            <pc:sldMk cId="3201797409" sldId="281"/>
            <ac:picMk id="7" creationId="{6F1A7FF6-6D59-B405-41A7-73A224209920}"/>
          </ac:picMkLst>
        </pc:picChg>
      </pc:sldChg>
      <pc:sldChg chg="addSp delSp modSp add mod modNotesTx">
        <pc:chgData name="Michelle Hartman" userId="7b9fc16f-d6c2-47ba-be37-17200457a451" providerId="ADAL" clId="{3EC21BF8-001E-4A83-82F5-6EC82AED66D9}" dt="2025-03-28T00:04:40.408" v="10632" actId="6549"/>
        <pc:sldMkLst>
          <pc:docMk/>
          <pc:sldMk cId="3389514544" sldId="282"/>
        </pc:sldMkLst>
        <pc:picChg chg="add mod modCrop">
          <ac:chgData name="Michelle Hartman" userId="7b9fc16f-d6c2-47ba-be37-17200457a451" providerId="ADAL" clId="{3EC21BF8-001E-4A83-82F5-6EC82AED66D9}" dt="2025-03-26T15:13:31.979" v="6942" actId="1076"/>
          <ac:picMkLst>
            <pc:docMk/>
            <pc:sldMk cId="3389514544" sldId="282"/>
            <ac:picMk id="3" creationId="{93E247C7-683F-5045-D25A-3FCA73BC527E}"/>
          </ac:picMkLst>
        </pc:picChg>
      </pc:sldChg>
      <pc:sldChg chg="add del ord">
        <pc:chgData name="Michelle Hartman" userId="7b9fc16f-d6c2-47ba-be37-17200457a451" providerId="ADAL" clId="{3EC21BF8-001E-4A83-82F5-6EC82AED66D9}" dt="2025-03-26T15:15:52.664" v="6963" actId="2696"/>
        <pc:sldMkLst>
          <pc:docMk/>
          <pc:sldMk cId="1205149025" sldId="283"/>
        </pc:sldMkLst>
      </pc:sldChg>
      <pc:sldChg chg="modSp add mod ord modNotesTx">
        <pc:chgData name="Michelle Hartman" userId="7b9fc16f-d6c2-47ba-be37-17200457a451" providerId="ADAL" clId="{3EC21BF8-001E-4A83-82F5-6EC82AED66D9}" dt="2025-03-27T21:05:00.637" v="10558"/>
        <pc:sldMkLst>
          <pc:docMk/>
          <pc:sldMk cId="1385325539" sldId="284"/>
        </pc:sldMkLst>
        <pc:spChg chg="mod">
          <ac:chgData name="Michelle Hartman" userId="7b9fc16f-d6c2-47ba-be37-17200457a451" providerId="ADAL" clId="{3EC21BF8-001E-4A83-82F5-6EC82AED66D9}" dt="2025-03-26T15:16:03.224" v="6964"/>
          <ac:spMkLst>
            <pc:docMk/>
            <pc:sldMk cId="1385325539" sldId="284"/>
            <ac:spMk id="2" creationId="{7677256C-EFE1-1643-1BEB-95054F4A2431}"/>
          </ac:spMkLst>
        </pc:spChg>
        <pc:spChg chg="mod">
          <ac:chgData name="Michelle Hartman" userId="7b9fc16f-d6c2-47ba-be37-17200457a451" providerId="ADAL" clId="{3EC21BF8-001E-4A83-82F5-6EC82AED66D9}" dt="2025-03-26T15:16:07.934" v="6965" actId="20577"/>
          <ac:spMkLst>
            <pc:docMk/>
            <pc:sldMk cId="1385325539" sldId="284"/>
            <ac:spMk id="3" creationId="{720BE18D-F16B-2B1A-A4D2-42CF3E8FB2FD}"/>
          </ac:spMkLst>
        </pc:spChg>
      </pc:sldChg>
      <pc:sldChg chg="add del">
        <pc:chgData name="Michelle Hartman" userId="7b9fc16f-d6c2-47ba-be37-17200457a451" providerId="ADAL" clId="{3EC21BF8-001E-4A83-82F5-6EC82AED66D9}" dt="2025-03-26T15:15:37.529" v="6959" actId="2696"/>
        <pc:sldMkLst>
          <pc:docMk/>
          <pc:sldMk cId="3781028683" sldId="284"/>
        </pc:sldMkLst>
      </pc:sldChg>
      <pc:sldChg chg="addSp modSp new del mod modClrScheme chgLayout">
        <pc:chgData name="Michelle Hartman" userId="7b9fc16f-d6c2-47ba-be37-17200457a451" providerId="ADAL" clId="{3EC21BF8-001E-4A83-82F5-6EC82AED66D9}" dt="2025-03-27T22:45:13.148" v="10631" actId="2696"/>
        <pc:sldMkLst>
          <pc:docMk/>
          <pc:sldMk cId="188169809" sldId="285"/>
        </pc:sldMkLst>
        <pc:spChg chg="add mod">
          <ac:chgData name="Michelle Hartman" userId="7b9fc16f-d6c2-47ba-be37-17200457a451" providerId="ADAL" clId="{3EC21BF8-001E-4A83-82F5-6EC82AED66D9}" dt="2025-03-27T22:45:06.789" v="10630" actId="700"/>
          <ac:spMkLst>
            <pc:docMk/>
            <pc:sldMk cId="188169809" sldId="285"/>
            <ac:spMk id="2" creationId="{FD3FA1F1-E68C-C28B-0A05-D71032633321}"/>
          </ac:spMkLst>
        </pc:spChg>
        <pc:spChg chg="add mod">
          <ac:chgData name="Michelle Hartman" userId="7b9fc16f-d6c2-47ba-be37-17200457a451" providerId="ADAL" clId="{3EC21BF8-001E-4A83-82F5-6EC82AED66D9}" dt="2025-03-27T22:45:06.789" v="10630" actId="700"/>
          <ac:spMkLst>
            <pc:docMk/>
            <pc:sldMk cId="188169809" sldId="285"/>
            <ac:spMk id="3" creationId="{BBDC1D4E-1AC0-B91D-EF73-81224D830171}"/>
          </ac:spMkLst>
        </pc:spChg>
        <pc:spChg chg="add mod">
          <ac:chgData name="Michelle Hartman" userId="7b9fc16f-d6c2-47ba-be37-17200457a451" providerId="ADAL" clId="{3EC21BF8-001E-4A83-82F5-6EC82AED66D9}" dt="2025-03-27T22:45:06.789" v="10630" actId="700"/>
          <ac:spMkLst>
            <pc:docMk/>
            <pc:sldMk cId="188169809" sldId="285"/>
            <ac:spMk id="4" creationId="{D035F94D-F143-F64C-71EB-648EBC54505B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4719" cy="467231"/>
          </a:xfrm>
          <a:prstGeom prst="rect">
            <a:avLst/>
          </a:prstGeom>
        </p:spPr>
        <p:txBody>
          <a:bodyPr vert="horz" lIns="93360" tIns="46680" rIns="93360" bIns="4668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9930" y="0"/>
            <a:ext cx="3044719" cy="467231"/>
          </a:xfrm>
          <a:prstGeom prst="rect">
            <a:avLst/>
          </a:prstGeom>
        </p:spPr>
        <p:txBody>
          <a:bodyPr vert="horz" lIns="93360" tIns="46680" rIns="93360" bIns="46680" rtlCol="0"/>
          <a:lstStyle>
            <a:lvl1pPr algn="r">
              <a:defRPr sz="1200"/>
            </a:lvl1pPr>
          </a:lstStyle>
          <a:p>
            <a:fld id="{88A89638-F445-4638-BC3B-BB1C0A4B776A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8000" cy="31432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60" tIns="46680" rIns="93360" bIns="4668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628" y="4481532"/>
            <a:ext cx="5621020" cy="3666708"/>
          </a:xfrm>
          <a:prstGeom prst="rect">
            <a:avLst/>
          </a:prstGeom>
        </p:spPr>
        <p:txBody>
          <a:bodyPr vert="horz" lIns="93360" tIns="46680" rIns="93360" bIns="4668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5046"/>
            <a:ext cx="3044719" cy="467230"/>
          </a:xfrm>
          <a:prstGeom prst="rect">
            <a:avLst/>
          </a:prstGeom>
        </p:spPr>
        <p:txBody>
          <a:bodyPr vert="horz" lIns="93360" tIns="46680" rIns="93360" bIns="4668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9930" y="8845046"/>
            <a:ext cx="3044719" cy="467230"/>
          </a:xfrm>
          <a:prstGeom prst="rect">
            <a:avLst/>
          </a:prstGeom>
        </p:spPr>
        <p:txBody>
          <a:bodyPr vert="horz" lIns="93360" tIns="46680" rIns="93360" bIns="46680" rtlCol="0" anchor="b"/>
          <a:lstStyle>
            <a:lvl1pPr algn="r">
              <a:defRPr sz="1200"/>
            </a:lvl1pPr>
          </a:lstStyle>
          <a:p>
            <a:fld id="{26CBBD66-4C68-47F5-84E4-C2CF7A212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709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t>Welcome to Session 1: Markers of Discipleship. This session invites you to reflect on foundational elements of Christ-centered discipleship.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CBBD66-4C68-47F5-84E4-C2CF7A21285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7308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After review the next few example slides you will complete the activity on your own.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CBBD66-4C68-47F5-84E4-C2CF7A21285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5126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BF03B4-825D-7DE2-4751-381EB1B2CC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64B0C36-9025-1B4A-F3CA-1D998C13B24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13C6D9C-9834-D20D-14FC-277101D316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Let’s look at the GC City A example.</a:t>
            </a:r>
            <a:br>
              <a:rPr lang="en-US" dirty="0"/>
            </a:br>
            <a:r>
              <a:rPr lang="en-US" dirty="0"/>
              <a:t>This is a small, diverse church in a gentrifying neighborhood that’s working intentionally with both centered and bounded set practices.</a:t>
            </a:r>
          </a:p>
          <a:p>
            <a:pPr>
              <a:buNone/>
            </a:pPr>
            <a:r>
              <a:rPr lang="en-US" dirty="0"/>
              <a:t>In the </a:t>
            </a:r>
            <a:r>
              <a:rPr lang="en-US" b="1" dirty="0"/>
              <a:t>centered set</a:t>
            </a:r>
            <a:r>
              <a:rPr lang="en-US" dirty="0"/>
              <a:t>, they focus on welcoming and missional engagement—like partnering with a local school, hosting a bi-weekly Dinner Church for neighbors, and holding a back-to-school bash called "Bless the Block."</a:t>
            </a:r>
          </a:p>
          <a:p>
            <a:pPr>
              <a:buNone/>
            </a:pPr>
            <a:r>
              <a:rPr lang="en-US" dirty="0"/>
              <a:t>In the </a:t>
            </a:r>
            <a:r>
              <a:rPr lang="en-US" b="1" dirty="0"/>
              <a:t>bounded set</a:t>
            </a:r>
            <a:r>
              <a:rPr lang="en-US" dirty="0"/>
              <a:t>, they build deeper commitment through a Leadership Team, Connect Groups with commitment, and Affinity Groups.</a:t>
            </a:r>
          </a:p>
          <a:p>
            <a:pPr>
              <a:buNone/>
            </a:pPr>
            <a:r>
              <a:rPr lang="en-US" b="1" dirty="0"/>
              <a:t>Bridging practices</a:t>
            </a:r>
            <a:r>
              <a:rPr lang="en-US" dirty="0"/>
              <a:t> connect the two—like blessing kids after the community event and personally inviting neighbors into deeper discipleship through connect groups.</a:t>
            </a:r>
          </a:p>
          <a:p>
            <a:r>
              <a:rPr lang="en-US" dirty="0"/>
              <a:t>This example shows how having both welcoming spaces and committed groups—and clear bridges between them—creates a healthy, Christ-centered environment where people can grow.</a:t>
            </a:r>
          </a:p>
          <a:p>
            <a:pPr defTabSz="933602">
              <a:defRPr/>
            </a:pP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B9F958-D83D-3D53-98AA-68293C91F1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CBBD66-4C68-47F5-84E4-C2CF7A21285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7123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C7DE9B-6A3B-9D77-9CAE-35E775084C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F20F4C2-57DA-BD61-85D3-A739CCB2729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4B72BF0-E6C9-27F3-B4F6-CAECF4FE1B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Let’s take a closer look at GC City A and some of the strategies they’re building onto their current practices.</a:t>
            </a:r>
          </a:p>
          <a:p>
            <a:pPr>
              <a:buNone/>
            </a:pPr>
            <a:r>
              <a:rPr lang="en-US" dirty="0"/>
              <a:t>The activities </a:t>
            </a:r>
            <a:r>
              <a:rPr lang="en-US" b="1" dirty="0"/>
              <a:t>inside the circles</a:t>
            </a:r>
            <a:r>
              <a:rPr lang="en-US" dirty="0"/>
              <a:t>—like partnerships with schools, Dinner Church, leadership teams, and connect groups—reflect what they’re already doing to cultivate both Centered and Bounded Sets.</a:t>
            </a:r>
          </a:p>
          <a:p>
            <a:pPr>
              <a:buNone/>
            </a:pPr>
            <a:r>
              <a:rPr lang="en-US" dirty="0"/>
              <a:t>But notice the </a:t>
            </a:r>
            <a:r>
              <a:rPr lang="en-US" b="1" dirty="0"/>
              <a:t>boxes outside the circles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/>
              <a:t>These represent new strategies they are intentionally developing to strengthen their discipleship framework: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"Stay After Sunday"</a:t>
            </a:r>
            <a:r>
              <a:rPr lang="en-US" dirty="0"/>
              <a:t>: a monthly casual gathering after worship to build deeper community and connections.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Leadership Retreats</a:t>
            </a:r>
            <a:r>
              <a:rPr lang="en-US" dirty="0"/>
              <a:t>: setting aside time for their leadership core to pray, reflect, and plan strategically for the next season of growth.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Developing Core Rhythms in Connect Groups</a:t>
            </a:r>
            <a:r>
              <a:rPr lang="en-US" dirty="0"/>
              <a:t>: establishing shared practices like prayer, study, and service to deepen discipleship.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Hosting an "About GC City A" Series</a:t>
            </a:r>
            <a:r>
              <a:rPr lang="en-US" dirty="0"/>
              <a:t>: a three-part introduction to help newcomers understand the community and next steps toward discipleship.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Personal Follow-Ups</a:t>
            </a:r>
            <a:r>
              <a:rPr lang="en-US" dirty="0"/>
              <a:t>: sending intentional email follow-ups to Dinner Church attendees to invite them into deeper connection.</a:t>
            </a:r>
          </a:p>
          <a:p>
            <a:r>
              <a:rPr lang="en-US" dirty="0"/>
              <a:t>These additions show that healthy discipleship isn’t static — it grows through thoughtful next steps that strengthen both community life and commitment to Christ.</a:t>
            </a:r>
          </a:p>
          <a:p>
            <a:pPr defTabSz="933602">
              <a:defRPr/>
            </a:pPr>
            <a:endParaRPr lang="en-US" b="1" dirty="0"/>
          </a:p>
          <a:p>
            <a:pPr defTabSz="933602">
              <a:defRPr/>
            </a:pPr>
            <a:endParaRPr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63359A-B403-4160-C694-6872FC711D8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CBBD66-4C68-47F5-84E4-C2CF7A21285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2775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03AEC3-289C-24EC-08FE-703CFA23E1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691D2C9-E447-2007-3668-D2922F54243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4261350-A121-3C6A-5865-74796B8E3D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Now let's take a look at GC B Town — a middle-income, commuter church spread across several areas.</a:t>
            </a:r>
          </a:p>
          <a:p>
            <a:pPr>
              <a:buNone/>
            </a:pPr>
            <a:r>
              <a:rPr lang="en-US" dirty="0"/>
              <a:t>You can see that their </a:t>
            </a:r>
            <a:r>
              <a:rPr lang="en-US" b="1" dirty="0"/>
              <a:t>Centered Set Circle</a:t>
            </a:r>
            <a:r>
              <a:rPr lang="en-US" dirty="0"/>
              <a:t> focuses on meeting people where they already are: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They host a booth at the local </a:t>
            </a:r>
            <a:r>
              <a:rPr lang="en-US" b="1" dirty="0"/>
              <a:t>Farmer’s Market</a:t>
            </a:r>
            <a:r>
              <a:rPr lang="en-US" dirty="0"/>
              <a:t>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Attend and support </a:t>
            </a:r>
            <a:r>
              <a:rPr lang="en-US" b="1" dirty="0"/>
              <a:t>Town Summer Movie Nights</a:t>
            </a:r>
            <a:r>
              <a:rPr lang="en-US" dirty="0"/>
              <a:t>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And invite the community to their </a:t>
            </a:r>
            <a:r>
              <a:rPr lang="en-US" b="1" dirty="0"/>
              <a:t>Annual Family Fun Festival</a:t>
            </a:r>
            <a:r>
              <a:rPr lang="en-US" dirty="0"/>
              <a:t>.</a:t>
            </a:r>
          </a:p>
          <a:p>
            <a:pPr>
              <a:buNone/>
            </a:pPr>
            <a:r>
              <a:rPr lang="en-US" dirty="0"/>
              <a:t>In the </a:t>
            </a:r>
            <a:r>
              <a:rPr lang="en-US" b="1" dirty="0"/>
              <a:t>Discipleship Core</a:t>
            </a:r>
            <a:r>
              <a:rPr lang="en-US" dirty="0"/>
              <a:t>, they’re creating deeper spaces for formation: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They host </a:t>
            </a:r>
            <a:r>
              <a:rPr lang="en-US" b="1" dirty="0"/>
              <a:t>Seasonal Events</a:t>
            </a:r>
            <a:r>
              <a:rPr lang="en-US" dirty="0"/>
              <a:t> tied to important times like Advent and Holy Week,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They offer </a:t>
            </a:r>
            <a:r>
              <a:rPr lang="en-US" b="1" dirty="0"/>
              <a:t>Connect Groups</a:t>
            </a:r>
            <a:r>
              <a:rPr lang="en-US" dirty="0"/>
              <a:t> based on shared interests,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And they’ve formed a </a:t>
            </a:r>
            <a:r>
              <a:rPr lang="en-US" b="1" dirty="0"/>
              <a:t>biweekly discipleship huddle</a:t>
            </a:r>
            <a:r>
              <a:rPr lang="en-US" dirty="0"/>
              <a:t> for a small group of committed members using Scripture and spiritual practices.</a:t>
            </a:r>
          </a:p>
          <a:p>
            <a:pPr>
              <a:buNone/>
            </a:pPr>
            <a:r>
              <a:rPr lang="en-US" dirty="0"/>
              <a:t>Their </a:t>
            </a:r>
            <a:r>
              <a:rPr lang="en-US" b="1" dirty="0"/>
              <a:t>Bridging Practices</a:t>
            </a:r>
            <a:r>
              <a:rPr lang="en-US" dirty="0"/>
              <a:t> help make the transition between the two: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Members are equipped to </a:t>
            </a:r>
            <a:r>
              <a:rPr lang="en-US" b="1" dirty="0"/>
              <a:t>invite friends</a:t>
            </a:r>
            <a:r>
              <a:rPr lang="en-US" dirty="0"/>
              <a:t> to seasonal and Love Avenue events,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And at the Farmer’s Market booth, they hand out </a:t>
            </a:r>
            <a:r>
              <a:rPr lang="en-US" b="1" dirty="0"/>
              <a:t>Next Step Cards</a:t>
            </a:r>
            <a:r>
              <a:rPr lang="en-US" dirty="0"/>
              <a:t> with clear information on church activities and upcoming gatherings.</a:t>
            </a:r>
          </a:p>
          <a:p>
            <a:r>
              <a:rPr lang="en-US" dirty="0"/>
              <a:t>GC B Town shows how even in a commuter context, you can intentionally create connection points that lead toward deeper discipleship.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1C2244-05FA-882B-1D74-67DF65FEA03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CBBD66-4C68-47F5-84E4-C2CF7A21285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8315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D596EA-664F-C9EC-AE50-E8CD917CA4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3C7B574-0C7D-9343-4134-2B89104D6F7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7E776BA-34BB-A593-D45A-46062DDC3A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Now let’s look at some of the shifts that GC B Town is building onto their current practices to strengthen their discipleship pathway.</a:t>
            </a:r>
          </a:p>
          <a:p>
            <a:pPr>
              <a:buNone/>
            </a:pPr>
            <a:r>
              <a:rPr lang="en-US" dirty="0"/>
              <a:t>You’ll see that they are adding a few key strategies </a:t>
            </a:r>
            <a:r>
              <a:rPr lang="en-US" b="1" dirty="0"/>
              <a:t>outside the circles</a:t>
            </a:r>
            <a:r>
              <a:rPr lang="en-US" dirty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They are working to make their </a:t>
            </a:r>
            <a:r>
              <a:rPr lang="en-US" b="1" dirty="0"/>
              <a:t>worship gatherings even more intentionally welcoming</a:t>
            </a:r>
            <a:r>
              <a:rPr lang="en-US" dirty="0"/>
              <a:t>, using simple language and creating space for spiritual seekers.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In the </a:t>
            </a:r>
            <a:r>
              <a:rPr lang="en-US" b="1" dirty="0"/>
              <a:t>Bounded Set Discipleship Core</a:t>
            </a:r>
            <a:r>
              <a:rPr lang="en-US" dirty="0"/>
              <a:t>, they are launching a </a:t>
            </a:r>
            <a:r>
              <a:rPr lang="en-US" b="1" dirty="0"/>
              <a:t>Prayer Partner initiative</a:t>
            </a:r>
            <a:r>
              <a:rPr lang="en-US" dirty="0"/>
              <a:t> to deepen relationships in their interest-based connect groups.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And for </a:t>
            </a:r>
            <a:r>
              <a:rPr lang="en-US" b="1" dirty="0"/>
              <a:t>Bridging Practices</a:t>
            </a:r>
            <a:r>
              <a:rPr lang="en-US" dirty="0"/>
              <a:t>, they are offering a new </a:t>
            </a:r>
            <a:r>
              <a:rPr lang="en-US" b="1" dirty="0"/>
              <a:t>three-week "Come and See" conversation series</a:t>
            </a:r>
            <a:r>
              <a:rPr lang="en-US" dirty="0"/>
              <a:t> after events, where people can explore faith and next steps more intentionally.</a:t>
            </a:r>
          </a:p>
          <a:p>
            <a:r>
              <a:rPr lang="en-US" dirty="0"/>
              <a:t>These additions show how GC B Town is not only continuing their centered and bounded set work but also thoughtfully building stronger bridges to help people move into deeper discipleship relationships.</a:t>
            </a:r>
          </a:p>
          <a:p>
            <a:pPr defTabSz="933602">
              <a:defRPr/>
            </a:pP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763BC2-1C78-3121-FDAC-A2D5BE9791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CBBD66-4C68-47F5-84E4-C2CF7A21285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4423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215C59-D31B-E689-F1A6-D3CFB5638A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84FDCC8-3953-9E70-7E4A-465668086E9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3F8B007-D2DC-20CC-2B60-B3CA0AA9CE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Now it’s time to engage with the activity. </a:t>
            </a:r>
          </a:p>
          <a:p>
            <a:pPr>
              <a:buNone/>
            </a:pPr>
            <a:r>
              <a:rPr lang="en-US" dirty="0"/>
              <a:t>Instructions: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Turn to page 3 of your participant guide.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Use the guiding questions there to help you identify your current practices and record them on page 4.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Centered Set</a:t>
            </a:r>
            <a:r>
              <a:rPr lang="en-US" dirty="0"/>
              <a:t> practices go inside the gray circle (missional, welcoming, exploring faith).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Bounded Set</a:t>
            </a:r>
            <a:r>
              <a:rPr lang="en-US" dirty="0"/>
              <a:t> practices go inside the white circle (covenantal, committed discipleship).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Bridging Practices</a:t>
            </a:r>
            <a:r>
              <a:rPr lang="en-US" dirty="0"/>
              <a:t> can be listed on the left side of the page if it's difficult to fit them in the gold arrow (activities that move people from exploring to deeper discipleship).</a:t>
            </a:r>
          </a:p>
          <a:p>
            <a:pPr>
              <a:buNone/>
            </a:pPr>
            <a:r>
              <a:rPr lang="en-US" dirty="0"/>
              <a:t>Next: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After brain-dumping what you’re currently doing, use the blank boxes to dream.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What shifts, new initiatives, or strengthening practices could you implement to deepen your centered set, bounded set, and bridging work?</a:t>
            </a:r>
          </a:p>
          <a:p>
            <a:pPr>
              <a:buNone/>
            </a:pPr>
            <a:r>
              <a:rPr lang="en-US" dirty="0"/>
              <a:t>Encouragement: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Even if these terms are new to you, you are already practicing many of these dynamics!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Take a moment to celebrate what you’re already doing — and allow yourself to imagine what could grow even stronger.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B4BEE5-A141-236F-767A-FC95D9F5A4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CBBD66-4C68-47F5-84E4-C2CF7A21285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6736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CBBD66-4C68-47F5-84E4-C2CF7A2128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06093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Thank you for taking the time to invest in this important work of centering discipleship in your ministry.</a:t>
            </a:r>
            <a:br>
              <a:rPr lang="en-US" dirty="0"/>
            </a:br>
            <a:r>
              <a:rPr lang="en-US" dirty="0"/>
              <a:t>Remember, small intentional shifts can create powerful momentum toward a healthier, more Christ-centered culture.</a:t>
            </a:r>
          </a:p>
          <a:p>
            <a:pPr>
              <a:buNone/>
            </a:pPr>
            <a:r>
              <a:rPr lang="en-US" dirty="0"/>
              <a:t>As you move into the next steps: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Prioritize just one Bridging Practice you can implement with your team.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Keep learning and reflecting as you read Part 2 of </a:t>
            </a:r>
            <a:r>
              <a:rPr lang="en-US" i="1" dirty="0"/>
              <a:t>Centering Discipleship</a:t>
            </a:r>
            <a:r>
              <a:rPr lang="en-US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And don’t forget to engage and share your insights with others — we grow stronger together!</a:t>
            </a:r>
          </a:p>
          <a:p>
            <a:r>
              <a:rPr lang="en-US"/>
              <a:t>We’re excited to see how God continues to lead and shape your community as you live out the beautiful calling of making disciples.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CBBD66-4C68-47F5-84E4-C2CF7A21285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5899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CBBD66-4C68-47F5-84E4-C2CF7A21285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5781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CBBD66-4C68-47F5-84E4-C2CF7A21285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2482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In this session, you'll reflect on the foundational framework of ecclesia, outlined in E.K. Strawser’s </a:t>
            </a:r>
            <a:r>
              <a:rPr lang="en-US" i="1" dirty="0"/>
              <a:t>Centering Discipleship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/>
              <a:t>At the heart of ecclesia are three essential elements:</a:t>
            </a:r>
          </a:p>
          <a:p>
            <a:pPr>
              <a:buNone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Communion</a:t>
            </a:r>
            <a:r>
              <a:rPr lang="en-US" dirty="0"/>
              <a:t>: Discipleship is not about assimilating into church culture or simply participating in activities. It is about living out the fruit of our union with Christ.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Community</a:t>
            </a:r>
            <a:r>
              <a:rPr lang="en-US" dirty="0"/>
              <a:t>: Discipleship involves experiencing firsthand the beauty of being sanctified through authentic relationships with one another.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Co-Mission</a:t>
            </a:r>
            <a:r>
              <a:rPr lang="en-US" dirty="0"/>
              <a:t>: Discipleship calls us to orient every member toward participating with God in the renewal of our neighborhoods and communities.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Pause and reflect: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Which of these three elements feels most fully expressed in your current ministry context?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Which element could be strengthened?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How might you deepen Communion, Community, or Co-Mission within your congregation?</a:t>
            </a:r>
          </a:p>
          <a:p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3602">
              <a:defRPr/>
            </a:pPr>
            <a:fld id="{26CBBD66-4C68-47F5-84E4-C2CF7A21285C}" type="slidenum">
              <a:rPr lang="en-US">
                <a:solidFill>
                  <a:prstClr val="black"/>
                </a:solidFill>
                <a:latin typeface="Aptos" panose="02110004020202020204"/>
              </a:rPr>
              <a:pPr defTabSz="933602">
                <a:defRPr/>
              </a:pPr>
              <a:t>3</a:t>
            </a:fld>
            <a:endParaRPr lang="en-US">
              <a:solidFill>
                <a:prstClr val="black"/>
              </a:solidFill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2398765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When Jesus called his followers to make disciples, he was not inviting them into a systemic program but into a new way of life.</a:t>
            </a:r>
          </a:p>
          <a:p>
            <a:pPr>
              <a:buNone/>
            </a:pPr>
            <a:br>
              <a:rPr lang="en-US" dirty="0"/>
            </a:br>
            <a:r>
              <a:rPr lang="en-US" b="1" dirty="0"/>
              <a:t>Discipleship is a way of living</a:t>
            </a:r>
            <a:r>
              <a:rPr lang="en-US" dirty="0"/>
              <a:t>, not merely a set of activities.</a:t>
            </a:r>
          </a:p>
          <a:p>
            <a:pPr>
              <a:buNone/>
            </a:pPr>
            <a:r>
              <a:rPr lang="en-US" dirty="0"/>
              <a:t>Take time to read the table presented.</a:t>
            </a:r>
          </a:p>
          <a:p>
            <a:pPr>
              <a:buNone/>
            </a:pPr>
            <a:r>
              <a:rPr lang="en-US" b="1" dirty="0"/>
              <a:t>Reflection Prompts: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What fruit should we be looking for that marks a true disciple of Jesus?</a:t>
            </a:r>
            <a:br>
              <a:rPr lang="en-US" dirty="0"/>
            </a:br>
            <a:r>
              <a:rPr lang="en-US" dirty="0"/>
              <a:t>(Hint: Focus on the quality of life together and identity rooted in Christlikeness, not just participation in programs.)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Reflect on the difference between </a:t>
            </a:r>
            <a:r>
              <a:rPr lang="en-US" b="1" dirty="0"/>
              <a:t>methods</a:t>
            </a:r>
            <a:r>
              <a:rPr lang="en-US" dirty="0"/>
              <a:t> of discipleship (such as classes and small groups) and </a:t>
            </a:r>
            <a:r>
              <a:rPr lang="en-US" b="1" dirty="0"/>
              <a:t>indicators</a:t>
            </a:r>
            <a:r>
              <a:rPr lang="en-US" dirty="0"/>
              <a:t> of discipleship (such as the fruit of the Spirit).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How does this distinction challenge or affirm your current discipleship practices?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CBBD66-4C68-47F5-84E4-C2CF7A21285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4366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DB3637-F826-BEA6-98F7-324C1D8A56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8A3BBF4-7CEF-B53F-5B84-ED6193EEC6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EE519AA-A044-EE75-8251-FF31E7EE7B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Discipleship shapes the whole person, and maturity can be seen in four distinct areas:</a:t>
            </a:r>
          </a:p>
          <a:p>
            <a:pPr>
              <a:buNone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Maturity of Character</a:t>
            </a:r>
            <a:r>
              <a:rPr lang="en-US" dirty="0"/>
              <a:t>: Evidence of Holy Spirit transformation, seen through the fruit of a person's life.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Maturity of Theology</a:t>
            </a:r>
            <a:r>
              <a:rPr lang="en-US" dirty="0"/>
              <a:t>: A deep and ongoing love for knowing God and being known by God—growing in the "mind of Christ."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Maturity of Wisdom</a:t>
            </a:r>
            <a:r>
              <a:rPr lang="en-US" dirty="0"/>
              <a:t>: Responding as Christ would, developing skills to navigate life faithfully and well.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Maturity of Mission</a:t>
            </a:r>
            <a:r>
              <a:rPr lang="en-US" dirty="0"/>
              <a:t>: Living a sent life, actively participating in God's work in the world.</a:t>
            </a:r>
          </a:p>
          <a:p>
            <a:pPr>
              <a:buNone/>
            </a:pPr>
            <a:r>
              <a:rPr lang="en-US" b="1" dirty="0"/>
              <a:t>Reflection Prompts: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In your current discipleship environment, which area of maturity do you see most clearly nurtured?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Which area might need more intentional focus?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How could your ministry create spaces where all four areas of maturity are formed?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D1D82C-3F4C-C037-28A5-C73676D92B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CBBD66-4C68-47F5-84E4-C2CF7A21285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9008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We have just reflected on what true discipleship is. Now, it’s important to recognize </a:t>
            </a:r>
            <a:r>
              <a:rPr lang="en-US" b="1" dirty="0"/>
              <a:t>what discipleship is not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/>
              <a:t>While these aspects may have a place within discipleship, they cannot define it on their own:</a:t>
            </a:r>
          </a:p>
          <a:p>
            <a:pPr>
              <a:buNone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Supervision</a:t>
            </a:r>
            <a:r>
              <a:rPr lang="en-US" dirty="0"/>
              <a:t>: Discipleship is not a contractual relationship based on control or forced accountability.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Friendship</a:t>
            </a:r>
            <a:r>
              <a:rPr lang="en-US" dirty="0"/>
              <a:t>: Discipleship is more than casual companionship or shared interests; it is a transformational relationship centered on Christ.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Counseling</a:t>
            </a:r>
            <a:r>
              <a:rPr lang="en-US" dirty="0"/>
              <a:t>: Discipleship is not simply addressing individual needs according to personal terms; it is about shaping us according to God’s call.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Training</a:t>
            </a:r>
            <a:r>
              <a:rPr lang="en-US" dirty="0"/>
              <a:t>: Discipleship is not just about acquiring skills—it is about being formed in character and Christlikeness.</a:t>
            </a:r>
          </a:p>
          <a:p>
            <a:pPr>
              <a:buNone/>
            </a:pPr>
            <a:endParaRPr lang="en-US" b="1" dirty="0"/>
          </a:p>
          <a:p>
            <a:pPr>
              <a:buNone/>
            </a:pPr>
            <a:r>
              <a:rPr lang="en-US" b="1" dirty="0"/>
              <a:t>Reflection Prompts: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Which of these distortions do you see most often in your ministry context?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How can you move your discipleship efforts beyond these limited models toward transformational Christ-centered relationships?</a:t>
            </a:r>
          </a:p>
          <a:p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CBBD66-4C68-47F5-84E4-C2CF7A21285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5515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Discipleship maturity is supported by a structure that holds both </a:t>
            </a:r>
            <a:r>
              <a:rPr lang="en-US" b="1" dirty="0"/>
              <a:t>Centered Set</a:t>
            </a:r>
            <a:r>
              <a:rPr lang="en-US" dirty="0"/>
              <a:t> and </a:t>
            </a:r>
            <a:r>
              <a:rPr lang="en-US" b="1" dirty="0"/>
              <a:t>Bounded Set</a:t>
            </a:r>
            <a:r>
              <a:rPr lang="en-US" dirty="0"/>
              <a:t> dynamics: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Centered Set</a:t>
            </a:r>
            <a:r>
              <a:rPr lang="en-US" dirty="0"/>
              <a:t>: Focused on movement toward Jesus. It creates an inclusive environment where people can explore faith, participate in community life, and take steps toward Christ. (Example: attending worship gatherings, joining Hope Avenue activities.)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Bounded Set</a:t>
            </a:r>
            <a:r>
              <a:rPr lang="en-US" dirty="0"/>
              <a:t>: Focused on clear commitments and shared practices within a smaller discipleship core. This depth is crucial for cultivating maturity. (Examples: prayer gatherings before worship, covenantal spiritual practices shared with 3–5 trusted people, serving together regularly.)</a:t>
            </a:r>
          </a:p>
          <a:p>
            <a:pPr>
              <a:buNone/>
            </a:pPr>
            <a:r>
              <a:rPr lang="en-US" b="1" dirty="0"/>
              <a:t>Key Insight:</a:t>
            </a:r>
            <a:br>
              <a:rPr lang="en-US" dirty="0"/>
            </a:br>
            <a:r>
              <a:rPr lang="en-US" dirty="0"/>
              <a:t>The broader church (</a:t>
            </a:r>
            <a:r>
              <a:rPr lang="en-US" b="1" dirty="0"/>
              <a:t>centered</a:t>
            </a:r>
            <a:r>
              <a:rPr lang="en-US" dirty="0"/>
              <a:t>) welcomes and invites, while the discipleship core (</a:t>
            </a:r>
            <a:r>
              <a:rPr lang="en-US" b="1" dirty="0"/>
              <a:t>bounded</a:t>
            </a:r>
            <a:r>
              <a:rPr lang="en-US" dirty="0"/>
              <a:t>) forms mature followers of Jesus through commitment, accountability, and shared spiritual rhythms. Both are essential.</a:t>
            </a:r>
          </a:p>
          <a:p>
            <a:pPr>
              <a:buNone/>
            </a:pPr>
            <a:r>
              <a:rPr lang="en-US" b="1" dirty="0"/>
              <a:t>Reflection Prompts: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In your current ministry context, what practices help create a </a:t>
            </a:r>
            <a:r>
              <a:rPr lang="en-US" b="1" dirty="0"/>
              <a:t>centered set</a:t>
            </a:r>
            <a:r>
              <a:rPr lang="en-US" dirty="0"/>
              <a:t> where people can take first steps toward Jesus?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What practices build a </a:t>
            </a:r>
            <a:r>
              <a:rPr lang="en-US" b="1" dirty="0"/>
              <a:t>bounded set</a:t>
            </a:r>
            <a:r>
              <a:rPr lang="en-US" dirty="0"/>
              <a:t> of committed disciples growing deeper in their faith?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How could you make “next steps” clearer for those moving from centered experiences into bounded discipleship (just like using a turn signal when driving)?</a:t>
            </a:r>
          </a:p>
          <a:p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CBBD66-4C68-47F5-84E4-C2CF7A21285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8263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241898-648F-9705-AAC9-5FB763D805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0E4EAAF-AEDF-922A-BB0D-4041A61AC4E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E281ABB-E1F7-A6EE-D399-6D915F4CA2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In this section, you'll explore how a healthy discipleship structure supports the maturing of followers of Jesus by holding together two important dynamics: </a:t>
            </a:r>
            <a:r>
              <a:rPr lang="en-US" b="1" dirty="0"/>
              <a:t>Centered Set</a:t>
            </a:r>
            <a:r>
              <a:rPr lang="en-US" dirty="0"/>
              <a:t> and </a:t>
            </a:r>
            <a:r>
              <a:rPr lang="en-US" b="1" dirty="0"/>
              <a:t>Bounded Set</a:t>
            </a:r>
            <a:r>
              <a:rPr lang="en-US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Centered Set</a:t>
            </a:r>
            <a:r>
              <a:rPr lang="en-US" dirty="0"/>
              <a:t>: Focused on </a:t>
            </a:r>
            <a:r>
              <a:rPr lang="en-US" b="1" dirty="0"/>
              <a:t>movement toward Jesus</a:t>
            </a:r>
            <a:r>
              <a:rPr lang="en-US" dirty="0"/>
              <a:t>, creating an inclusive environment where people are welcomed, can explore faith, and take steps toward Christ through all Avenue activities (e.g., worship gatherings, Hope Avenue engagement).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Example: We gather corporately for worship services, inviting all to participate and move toward Jesus.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Bounded Set</a:t>
            </a:r>
            <a:r>
              <a:rPr lang="en-US" dirty="0"/>
              <a:t>: Focused on </a:t>
            </a:r>
            <a:r>
              <a:rPr lang="en-US" b="1" dirty="0"/>
              <a:t>clear commitments and practices</a:t>
            </a:r>
            <a:r>
              <a:rPr lang="en-US" dirty="0"/>
              <a:t> within a smaller, more intentional discipleship core.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Examples: Prayer time before worship gatherings, committing to seasonal spiritual practices with a trusted group of 3–5, serving together monthly beyond just gathering.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Additional models: Programs like AA or covenant groups such as Jeff’s “shield group” offer deeper, covenantal relationships around growth and accountability.</a:t>
            </a:r>
          </a:p>
          <a:p>
            <a:pPr>
              <a:buNone/>
            </a:pPr>
            <a:r>
              <a:rPr lang="en-US" b="1" dirty="0"/>
              <a:t>Key Insight:</a:t>
            </a:r>
            <a:br>
              <a:rPr lang="en-US" dirty="0"/>
            </a:br>
            <a:r>
              <a:rPr lang="en-US" dirty="0"/>
              <a:t>There is a need to recover covenant-type relationships within the Church. While missional communities create space for exploration (centered set), the depth of discipleship grows best in bounded relationships of commitment and intentional practice.</a:t>
            </a:r>
          </a:p>
          <a:p>
            <a:pPr>
              <a:buNone/>
            </a:pPr>
            <a:r>
              <a:rPr lang="en-US" b="1" dirty="0"/>
              <a:t>Practical Wisdom:</a:t>
            </a:r>
            <a:br>
              <a:rPr lang="en-US" dirty="0"/>
            </a:br>
            <a:r>
              <a:rPr lang="en-US" dirty="0"/>
              <a:t>Always have a clear “next step” available for participants, just like using a turn signal to guide someone following you. (Example: Hope Avenue Champions ensuring that announcements include invitations to a next connection point.)</a:t>
            </a:r>
          </a:p>
          <a:p>
            <a:pPr>
              <a:buNone/>
            </a:pPr>
            <a:r>
              <a:rPr lang="en-US" b="1" dirty="0"/>
              <a:t>Reflection Prompts: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Where does your ministry currently create an inclusive space for people to move toward Jesus (centered set)?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Where do you intentionally call people into deeper, covenantal discipleship commitments (bounded set)?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How clear are the “next steps” for movement from exploration to deeper engagement in your context?</a:t>
            </a:r>
          </a:p>
          <a:p>
            <a:endParaRPr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3F9FCB-15EF-515D-397A-60DE39C55C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CBBD66-4C68-47F5-84E4-C2CF7A21285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1060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CBBD66-4C68-47F5-84E4-C2CF7A21285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494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-up of a step&#10;&#10;Description automatically generated">
            <a:extLst>
              <a:ext uri="{FF2B5EF4-FFF2-40B4-BE49-F238E27FC236}">
                <a16:creationId xmlns:a16="http://schemas.microsoft.com/office/drawing/2014/main" id="{9A699260-FF95-E338-13B1-CF7419BC53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C84A2666-A99C-0B6C-71AF-9CE9BD63AE7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4534983"/>
            <a:ext cx="3509818" cy="70203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Session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A44D91-1727-DA14-18A6-C5FBCCAE6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7AB2D-31DD-488E-AB09-0C2A86D8FB06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34A078-5E21-5227-FA4D-DED0684EC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C2C046-D123-87D3-FBE0-7FB26737A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49EC8-7D1D-451A-9DD6-EC9729864B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496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065B1-631C-9B72-8785-632538613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04FA42-05A4-1EAE-B879-07E0B0F208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BCAFB2-8C61-B095-7E53-98E1173184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8508E4-3F63-095E-9BCF-0741328C1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7AB2D-31DD-488E-AB09-0C2A86D8FB06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668C82-F373-001B-1476-8F7510856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F7F6FC-15A4-8E01-7171-C1FEB1AD1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49EC8-7D1D-451A-9DD6-EC9729864B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874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352F2-7FB3-5453-F00F-9BBFF4DD4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0B67BD3-F9BA-6CD2-2ED5-AEE6928E50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1600FA-D804-EA8F-8B75-6D9A33CCDF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5214E3-684A-7879-86DE-3F403547F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7AB2D-31DD-488E-AB09-0C2A86D8FB06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2941F0-48EB-9125-3594-CD0FC4AF3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444600-A23F-9F79-6909-C0AE443DF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49EC8-7D1D-451A-9DD6-EC9729864B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8747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ABA518-72EC-EF6A-A5A5-088494A0B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180F4B-AD6A-8F6A-D0E9-11246357DF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26C07D-2221-57B1-D956-BB5723A41F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7AB2D-31DD-488E-AB09-0C2A86D8FB06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D19047-4E42-33CE-F4CA-76D28919B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B22E12-65E1-3E45-A7C5-E221B63F9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49EC8-7D1D-451A-9DD6-EC9729864B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3372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932F25C-7E5E-FD77-97A4-371DBD8980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B03BF3-519A-978A-7A09-E3E92190FD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1BE95C-3B44-A139-D225-C0FD65875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7AB2D-31DD-488E-AB09-0C2A86D8FB06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219F5E-B3BD-C023-0232-BBDD9CDAF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F5B1DD-D9EA-360E-8F7E-64AF5061F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49EC8-7D1D-451A-9DD6-EC9729864B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141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blue rectangle with white border&#10;&#10;Description automatically generated">
            <a:extLst>
              <a:ext uri="{FF2B5EF4-FFF2-40B4-BE49-F238E27FC236}">
                <a16:creationId xmlns:a16="http://schemas.microsoft.com/office/drawing/2014/main" id="{97A8BD50-4939-1DC6-4D2E-E230BE6BDE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CE142A8-E5F8-1FF7-31E5-4C47EED49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301C59-6185-4065-3EE3-CDDC00ED8F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EFF47D-97CD-C55B-190E-919F84B61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7AB2D-31DD-488E-AB09-0C2A86D8FB06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9D9B93-331D-9D2D-DA60-77544D3BB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ECAE80-1DBF-ECE3-9816-84DED4571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49EC8-7D1D-451A-9DD6-EC9729864B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572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blue rectangle with white background&#10;&#10;Description automatically generated">
            <a:extLst>
              <a:ext uri="{FF2B5EF4-FFF2-40B4-BE49-F238E27FC236}">
                <a16:creationId xmlns:a16="http://schemas.microsoft.com/office/drawing/2014/main" id="{ACBAE25C-3D6C-2121-9527-EC314F4536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BF94B76-E875-D060-0454-F304E239B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68337"/>
            <a:ext cx="10515600" cy="102235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B32627-0B3C-1D64-405E-1FD42C547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10512424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E770E7-B37E-D39A-8138-80E64C3280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7" y="2505075"/>
            <a:ext cx="10512423" cy="368458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41EA859-8EAE-5093-0B70-38BED333D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7AB2D-31DD-488E-AB09-0C2A86D8FB06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29AA0E-ABB0-DB93-F534-52C6C0233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178BA74-F187-9A12-2871-69FECD806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49EC8-7D1D-451A-9DD6-EC9729864B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625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A541A-2A3E-2EA0-C0EF-729A1A047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47FCA6-EF14-E555-6CCF-465C715E47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0D8434-B2DD-A0C7-C560-71AF4EBE81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7AB2D-31DD-488E-AB09-0C2A86D8FB06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BD56AA-6497-015C-E808-BCE83C54C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A11A79-F523-F299-FD82-A19EF16FE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49EC8-7D1D-451A-9DD6-EC9729864B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038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group of people sitting together&#10;&#10;Description automatically generated">
            <a:extLst>
              <a:ext uri="{FF2B5EF4-FFF2-40B4-BE49-F238E27FC236}">
                <a16:creationId xmlns:a16="http://schemas.microsoft.com/office/drawing/2014/main" id="{5EF8175A-3428-D252-7FBA-2785E5914E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43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FE56CE6-BE9B-649F-334D-5D4369396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4580" y="606490"/>
            <a:ext cx="4114801" cy="1084198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7FB9F3-D936-07A1-B350-BB692E4549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328FA5-85F9-C81B-D89E-DF07252FB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7AB2D-31DD-488E-AB09-0C2A86D8FB06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568B17-848B-69DD-D8F6-F029684BC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B4C5A6-E430-A2B5-E2C1-BF1B7B633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49EC8-7D1D-451A-9DD6-EC9729864B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81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erson's feet on a road with a yellow arrow&#10;&#10;Description automatically generated">
            <a:extLst>
              <a:ext uri="{FF2B5EF4-FFF2-40B4-BE49-F238E27FC236}">
                <a16:creationId xmlns:a16="http://schemas.microsoft.com/office/drawing/2014/main" id="{3C48A722-4C24-DE81-04D1-5B759F59EC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FE56CE6-BE9B-649F-334D-5D4369396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1609" y="597159"/>
            <a:ext cx="4114801" cy="978435"/>
          </a:xfrm>
        </p:spPr>
        <p:txBody>
          <a:bodyPr>
            <a:no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7FB9F3-D936-07A1-B350-BB692E4549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59024" y="166700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328FA5-85F9-C81B-D89E-DF07252FB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7AB2D-31DD-488E-AB09-0C2A86D8FB06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568B17-848B-69DD-D8F6-F029684BC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B4C5A6-E430-A2B5-E2C1-BF1B7B633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49EC8-7D1D-451A-9DD6-EC9729864B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002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blue background with white stars&#10;&#10;Description automatically generated">
            <a:extLst>
              <a:ext uri="{FF2B5EF4-FFF2-40B4-BE49-F238E27FC236}">
                <a16:creationId xmlns:a16="http://schemas.microsoft.com/office/drawing/2014/main" id="{4588BA09-6014-3228-032A-7AC5E63FB6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BF94B76-E875-D060-0454-F304E239B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B32627-0B3C-1D64-405E-1FD42C547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E770E7-B37E-D39A-8138-80E64C3280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2F279C-031E-25CA-AE5F-31C05F4299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DB6635-4197-A082-4955-EA4B9AC1DD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41EA859-8EAE-5093-0B70-38BED333D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7AB2D-31DD-488E-AB09-0C2A86D8FB06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29AA0E-ABB0-DB93-F534-52C6C0233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178BA74-F187-9A12-2871-69FECD806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49EC8-7D1D-451A-9DD6-EC9729864B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966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F1DBF-49C0-78B6-F7C3-082FEE13F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6617DC-F19F-C9E9-B1BE-36C4BE0AC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7AB2D-31DD-488E-AB09-0C2A86D8FB06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6C519A-FA22-CA66-502A-9DFD64CDC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997E77-D50D-4E52-152D-093BD76AF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49EC8-7D1D-451A-9DD6-EC9729864B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050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429970-52B1-E37F-A45F-F26127121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7AB2D-31DD-488E-AB09-0C2A86D8FB06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16AB45A-AB09-D686-02FF-ECFAFC066A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51A2AA-614A-9941-E29C-81D83BEE0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49EC8-7D1D-451A-9DD6-EC9729864B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620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054CAE9-4CF7-5CD1-57B5-AA77878D9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9D09D0-B8FF-69AF-AEB4-D5AD24B933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47251B-92FD-546D-337B-E4B35E6F78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607AB2D-31DD-488E-AB09-0C2A86D8FB06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21E9DF-C795-F87C-77D1-7C3EF2BE04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F961D4-8C6A-2B9A-3B8B-FABF2AD221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BC49EC8-7D1D-451A-9DD6-EC9729864B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576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61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71C0A3A7-C42A-B4A9-D960-B7F0D750314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pPr algn="l"/>
            <a:r>
              <a:rPr lang="en-US" dirty="0"/>
              <a:t>Session #1: </a:t>
            </a:r>
          </a:p>
          <a:p>
            <a:pPr algn="l"/>
            <a:r>
              <a:rPr lang="en-US" dirty="0"/>
              <a:t>Markers of Discipleship</a:t>
            </a:r>
          </a:p>
        </p:txBody>
      </p:sp>
    </p:spTree>
    <p:extLst>
      <p:ext uri="{BB962C8B-B14F-4D97-AF65-F5344CB8AC3E}">
        <p14:creationId xmlns:p14="http://schemas.microsoft.com/office/powerpoint/2010/main" val="13519774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500B4A4-B1F1-41EA-886A-B8A210DBCA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E55A99C-0BDC-4DBE-8E40-9FA66F629F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diagram of a circle with arrows and a few words&#10;&#10;AI-generated content may be incorrect.">
            <a:extLst>
              <a:ext uri="{FF2B5EF4-FFF2-40B4-BE49-F238E27FC236}">
                <a16:creationId xmlns:a16="http://schemas.microsoft.com/office/drawing/2014/main" id="{67EA6A14-51C9-1A47-5A2A-127FD1B8BE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851" y="0"/>
            <a:ext cx="4889028" cy="624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9498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90F0330-4C66-F03D-2245-639B3C3EA3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49B447FE-DDA9-4B30-828A-59FC56912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3D487F7-9050-4871-B351-34A72ADB29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484" y="-1"/>
            <a:ext cx="6096002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43C27DD-EF6A-4C48-9669-C2970E71A8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52884" y="609601"/>
            <a:ext cx="6858003" cy="5638801"/>
          </a:xfrm>
          <a:prstGeom prst="rect">
            <a:avLst/>
          </a:prstGeom>
          <a:gradFill>
            <a:gsLst>
              <a:gs pos="0">
                <a:schemeClr val="accent1">
                  <a:alpha val="23000"/>
                </a:schemeClr>
              </a:gs>
              <a:gs pos="7100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0"/>
                </a:srgb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5A1AA86-B7E6-4C02-AA34-F1A25CD4CC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7518" y="2217950"/>
            <a:ext cx="6103518" cy="464004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86C3B9CB-4E48-4726-B7B9-9E02F71B15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137312">
            <a:off x="565239" y="1211422"/>
            <a:ext cx="4640488" cy="4640488"/>
          </a:xfrm>
          <a:prstGeom prst="ellipse">
            <a:avLst/>
          </a:prstGeom>
          <a:gradFill>
            <a:gsLst>
              <a:gs pos="53000">
                <a:schemeClr val="accent1">
                  <a:alpha val="0"/>
                </a:schemeClr>
              </a:gs>
              <a:gs pos="100000">
                <a:schemeClr val="accent1">
                  <a:lumMod val="40000"/>
                  <a:lumOff val="60000"/>
                  <a:alpha val="15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84384FE-1C88-4CAA-8FB8-2313A3AE73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7519" y="0"/>
            <a:ext cx="6103519" cy="6870700"/>
          </a:xfrm>
          <a:prstGeom prst="rect">
            <a:avLst/>
          </a:prstGeom>
          <a:gradFill>
            <a:gsLst>
              <a:gs pos="24000">
                <a:schemeClr val="accent1">
                  <a:alpha val="0"/>
                </a:schemeClr>
              </a:gs>
              <a:gs pos="100000">
                <a:srgbClr val="000000">
                  <a:alpha val="71000"/>
                </a:srgb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DF69E4-FE36-4892-490E-DAC1687E3D8E}"/>
              </a:ext>
            </a:extLst>
          </p:cNvPr>
          <p:cNvSpPr txBox="1"/>
          <p:nvPr/>
        </p:nvSpPr>
        <p:spPr>
          <a:xfrm>
            <a:off x="760397" y="1921475"/>
            <a:ext cx="4567686" cy="322038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700" dirty="0">
                <a:solidFill>
                  <a:srgbClr val="E1AB36"/>
                </a:solidFill>
                <a:latin typeface="+mj-lt"/>
                <a:ea typeface="+mj-ea"/>
                <a:cs typeface="+mj-cs"/>
              </a:rPr>
              <a:t>GC City A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7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Context: small diverse church in a gentrifying city neighborhood.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D30E4FE-516A-681A-1E14-F77CE6DA13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2552" y="1243256"/>
            <a:ext cx="5938406" cy="4384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1603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57C9DAE-5589-A270-48FE-B43807C18B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" name="Rectangle 45">
            <a:extLst>
              <a:ext uri="{FF2B5EF4-FFF2-40B4-BE49-F238E27FC236}">
                <a16:creationId xmlns:a16="http://schemas.microsoft.com/office/drawing/2014/main" id="{49B447FE-DDA9-4B30-828A-59FC56912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C3D487F7-9050-4871-B351-34A72ADB29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484" y="-1"/>
            <a:ext cx="6096002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43C27DD-EF6A-4C48-9669-C2970E71A8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52884" y="609601"/>
            <a:ext cx="6858003" cy="5638801"/>
          </a:xfrm>
          <a:prstGeom prst="rect">
            <a:avLst/>
          </a:prstGeom>
          <a:gradFill>
            <a:gsLst>
              <a:gs pos="0">
                <a:schemeClr val="accent1">
                  <a:alpha val="23000"/>
                </a:schemeClr>
              </a:gs>
              <a:gs pos="7100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0"/>
                </a:srgb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05A1AA86-B7E6-4C02-AA34-F1A25CD4CC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7518" y="2217950"/>
            <a:ext cx="6103518" cy="464004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86C3B9CB-4E48-4726-B7B9-9E02F71B15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137312">
            <a:off x="565239" y="1211422"/>
            <a:ext cx="4640488" cy="4640488"/>
          </a:xfrm>
          <a:prstGeom prst="ellipse">
            <a:avLst/>
          </a:prstGeom>
          <a:gradFill>
            <a:gsLst>
              <a:gs pos="53000">
                <a:schemeClr val="accent1">
                  <a:alpha val="0"/>
                </a:schemeClr>
              </a:gs>
              <a:gs pos="100000">
                <a:schemeClr val="accent1">
                  <a:lumMod val="40000"/>
                  <a:lumOff val="60000"/>
                  <a:alpha val="15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C84384FE-1C88-4CAA-8FB8-2313A3AE73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7519" y="0"/>
            <a:ext cx="6103519" cy="6870700"/>
          </a:xfrm>
          <a:prstGeom prst="rect">
            <a:avLst/>
          </a:prstGeom>
          <a:gradFill>
            <a:gsLst>
              <a:gs pos="24000">
                <a:schemeClr val="accent1">
                  <a:alpha val="0"/>
                </a:schemeClr>
              </a:gs>
              <a:gs pos="100000">
                <a:srgbClr val="000000">
                  <a:alpha val="71000"/>
                </a:srgb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67178E2-29DB-E7D3-ADEE-86FC9D4E25E6}"/>
              </a:ext>
            </a:extLst>
          </p:cNvPr>
          <p:cNvSpPr txBox="1"/>
          <p:nvPr/>
        </p:nvSpPr>
        <p:spPr>
          <a:xfrm>
            <a:off x="601640" y="1631376"/>
            <a:ext cx="4567686" cy="322038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700" dirty="0">
                <a:solidFill>
                  <a:srgbClr val="E1AB36"/>
                </a:solidFill>
                <a:latin typeface="+mj-lt"/>
                <a:ea typeface="+mj-ea"/>
                <a:cs typeface="+mj-cs"/>
              </a:rPr>
              <a:t>GC City A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7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Context: small diverse church in a gentrifying city neighborhood.</a:t>
            </a:r>
          </a:p>
        </p:txBody>
      </p:sp>
      <p:pic>
        <p:nvPicPr>
          <p:cNvPr id="4" name="Picture 3" descr="A screenshot of a diagram&#10;&#10;AI-generated content may be incorrect.">
            <a:extLst>
              <a:ext uri="{FF2B5EF4-FFF2-40B4-BE49-F238E27FC236}">
                <a16:creationId xmlns:a16="http://schemas.microsoft.com/office/drawing/2014/main" id="{16D65151-6A0B-2D42-F4FC-9488A08787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76"/>
          <a:stretch/>
        </p:blipFill>
        <p:spPr>
          <a:xfrm>
            <a:off x="6240442" y="0"/>
            <a:ext cx="5728555" cy="6384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2033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56D3BD1-DA79-8F69-F833-E55217ABA3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2FB14C27-FA89-3E5A-0DFA-D8740B8737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7E34C5F-4645-D93F-B92B-F4D5DEF90C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484" y="-1"/>
            <a:ext cx="6096002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80A8DF0-007D-E659-C66C-5BD2CE4F0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52884" y="609601"/>
            <a:ext cx="6858003" cy="5638801"/>
          </a:xfrm>
          <a:prstGeom prst="rect">
            <a:avLst/>
          </a:prstGeom>
          <a:gradFill>
            <a:gsLst>
              <a:gs pos="0">
                <a:schemeClr val="accent1">
                  <a:alpha val="23000"/>
                </a:schemeClr>
              </a:gs>
              <a:gs pos="7100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0"/>
                </a:srgb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D6D9B1ED-92E2-A77D-90CA-FE2DD3D118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7518" y="2217950"/>
            <a:ext cx="6103518" cy="464004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76A7DC72-69BF-F9DE-847F-BC51E36B8E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137312">
            <a:off x="565239" y="1211422"/>
            <a:ext cx="4640488" cy="4640488"/>
          </a:xfrm>
          <a:prstGeom prst="ellipse">
            <a:avLst/>
          </a:prstGeom>
          <a:gradFill>
            <a:gsLst>
              <a:gs pos="53000">
                <a:schemeClr val="accent1">
                  <a:alpha val="0"/>
                </a:schemeClr>
              </a:gs>
              <a:gs pos="100000">
                <a:schemeClr val="accent1">
                  <a:lumMod val="40000"/>
                  <a:lumOff val="60000"/>
                  <a:alpha val="15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3C26FD90-1C7C-68A3-8C04-40325AE004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7519" y="0"/>
            <a:ext cx="6103519" cy="6870700"/>
          </a:xfrm>
          <a:prstGeom prst="rect">
            <a:avLst/>
          </a:prstGeom>
          <a:gradFill>
            <a:gsLst>
              <a:gs pos="24000">
                <a:schemeClr val="accent1">
                  <a:alpha val="0"/>
                </a:schemeClr>
              </a:gs>
              <a:gs pos="100000">
                <a:srgbClr val="000000">
                  <a:alpha val="71000"/>
                </a:srgb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929E60-2C90-B098-21DD-E4B41716130D}"/>
              </a:ext>
            </a:extLst>
          </p:cNvPr>
          <p:cNvSpPr txBox="1"/>
          <p:nvPr/>
        </p:nvSpPr>
        <p:spPr>
          <a:xfrm>
            <a:off x="760397" y="1921475"/>
            <a:ext cx="4567686" cy="322038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700" dirty="0">
                <a:solidFill>
                  <a:srgbClr val="E1AB36"/>
                </a:solidFill>
                <a:latin typeface="+mj-lt"/>
                <a:ea typeface="+mj-ea"/>
                <a:cs typeface="+mj-cs"/>
              </a:rPr>
              <a:t>GC B Town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7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Context: middle income, commuter church across several areas.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F1A7FF6-6D59-B405-41A7-73A2242099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51" b="21169"/>
          <a:stretch/>
        </p:blipFill>
        <p:spPr>
          <a:xfrm>
            <a:off x="6095518" y="989107"/>
            <a:ext cx="6027289" cy="4249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7974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9A77F5A-C2F4-4776-F6FE-E008E122DB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2936432B-58A0-688F-94AC-088E60E0E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B211E23-8BC8-0CA1-6463-4C9061262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484" y="-1"/>
            <a:ext cx="6096002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73756D5-C2A1-D378-1CAE-CF614986FE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52884" y="609601"/>
            <a:ext cx="6858003" cy="5638801"/>
          </a:xfrm>
          <a:prstGeom prst="rect">
            <a:avLst/>
          </a:prstGeom>
          <a:gradFill>
            <a:gsLst>
              <a:gs pos="0">
                <a:schemeClr val="accent1">
                  <a:alpha val="23000"/>
                </a:schemeClr>
              </a:gs>
              <a:gs pos="7100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0"/>
                </a:srgb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8BFEB3D-F075-B479-09E9-FD6AA7FC4B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7518" y="2217950"/>
            <a:ext cx="6103518" cy="464004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77A06DC5-2794-5081-5BDA-5A253592DB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137312">
            <a:off x="565239" y="1211422"/>
            <a:ext cx="4640488" cy="4640488"/>
          </a:xfrm>
          <a:prstGeom prst="ellipse">
            <a:avLst/>
          </a:prstGeom>
          <a:gradFill>
            <a:gsLst>
              <a:gs pos="53000">
                <a:schemeClr val="accent1">
                  <a:alpha val="0"/>
                </a:schemeClr>
              </a:gs>
              <a:gs pos="100000">
                <a:schemeClr val="accent1">
                  <a:lumMod val="40000"/>
                  <a:lumOff val="60000"/>
                  <a:alpha val="15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052006E-C2B2-AD3D-91B3-4237E9E39E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7519" y="0"/>
            <a:ext cx="6103519" cy="6870700"/>
          </a:xfrm>
          <a:prstGeom prst="rect">
            <a:avLst/>
          </a:prstGeom>
          <a:gradFill>
            <a:gsLst>
              <a:gs pos="24000">
                <a:schemeClr val="accent1">
                  <a:alpha val="0"/>
                </a:schemeClr>
              </a:gs>
              <a:gs pos="100000">
                <a:srgbClr val="000000">
                  <a:alpha val="71000"/>
                </a:srgb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40E67B-1D76-4618-ADB2-CB178BE6249C}"/>
              </a:ext>
            </a:extLst>
          </p:cNvPr>
          <p:cNvSpPr txBox="1"/>
          <p:nvPr/>
        </p:nvSpPr>
        <p:spPr>
          <a:xfrm>
            <a:off x="760397" y="1921475"/>
            <a:ext cx="4567686" cy="322038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700" dirty="0">
                <a:solidFill>
                  <a:srgbClr val="E1AB36"/>
                </a:solidFill>
                <a:latin typeface="+mj-lt"/>
                <a:ea typeface="+mj-ea"/>
                <a:cs typeface="+mj-cs"/>
              </a:rPr>
              <a:t>GC B Town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7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Context: middle income, commuter church across several areas.</a:t>
            </a:r>
          </a:p>
        </p:txBody>
      </p:sp>
      <p:pic>
        <p:nvPicPr>
          <p:cNvPr id="3" name="Picture 2" descr="A diagram of a company&#10;&#10;AI-generated content may be incorrect.">
            <a:extLst>
              <a:ext uri="{FF2B5EF4-FFF2-40B4-BE49-F238E27FC236}">
                <a16:creationId xmlns:a16="http://schemas.microsoft.com/office/drawing/2014/main" id="{93E247C7-683F-5045-D25A-3FCA73BC52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02"/>
          <a:stretch/>
        </p:blipFill>
        <p:spPr>
          <a:xfrm>
            <a:off x="6102552" y="52427"/>
            <a:ext cx="6103519" cy="6753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5145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34B3133-9D5D-197C-3282-DC566B5BDE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060FCE-E5D5-E054-32E8-3834E1EF9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5DCAFAB-EB65-6B70-EFC0-19C06F0791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diagram of a circle with arrows and a few words&#10;&#10;AI-generated content may be incorrect.">
            <a:extLst>
              <a:ext uri="{FF2B5EF4-FFF2-40B4-BE49-F238E27FC236}">
                <a16:creationId xmlns:a16="http://schemas.microsoft.com/office/drawing/2014/main" id="{30BDC304-5FEB-0435-7D5E-9B01248557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851" y="0"/>
            <a:ext cx="4889028" cy="624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9836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18537D-E594-F939-84C6-D02D125006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F0B08D-867D-5DF5-9EEF-319890CDB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Reflection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3AA855-5E9B-17A7-F010-9CD85654BF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59024" y="1253331"/>
            <a:ext cx="5181600" cy="4351338"/>
          </a:xfrm>
        </p:spPr>
        <p:txBody>
          <a:bodyPr>
            <a:normAutofit fontScale="77500" lnSpcReduction="20000"/>
          </a:bodyPr>
          <a:lstStyle/>
          <a:p>
            <a:r>
              <a:rPr lang="en-US" b="0" dirty="0"/>
              <a:t>Which area—centered set, bounded set, or bridging practices—feels strongest in your current ministry context? Which area needs more intentional development?</a:t>
            </a:r>
          </a:p>
          <a:p>
            <a:r>
              <a:rPr lang="en-US" b="0" dirty="0"/>
              <a:t>What small shifts or new practices could you introduce in the next three months to strengthen your congregation’s movement toward deeper discipleship?</a:t>
            </a:r>
          </a:p>
          <a:p>
            <a:r>
              <a:rPr lang="en-US" b="0" dirty="0"/>
              <a:t>How might your leadership team or connect groups partner with you to create clear next steps for people moving from missional engagement to committed discipleship?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3559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E20C1A6-CBF9-FE26-30C8-92599E857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984023"/>
            <a:ext cx="10515600" cy="1022351"/>
          </a:xfrm>
        </p:spPr>
        <p:txBody>
          <a:bodyPr/>
          <a:lstStyle/>
          <a:p>
            <a:r>
              <a:rPr lang="en-US" dirty="0"/>
              <a:t>Next Steps: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18E445-97CC-D76A-A735-42D3F205040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342900" marR="0" lvl="0" indent="-342900">
              <a:lnSpc>
                <a:spcPct val="115000"/>
              </a:lnSpc>
              <a:buFont typeface="Wingdings 3" panose="05040102010807070707" pitchFamily="18" charset="2"/>
              <a:buChar char=""/>
            </a:pPr>
            <a:r>
              <a:rPr lang="en-US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Prioritize a Bridging Practice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– What is </a:t>
            </a:r>
            <a:r>
              <a:rPr lang="en-US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one Bridging Practice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you could focus on in the next three months? How can you implement it with your team?</a:t>
            </a:r>
          </a:p>
          <a:p>
            <a:pPr marL="342900" marR="0" lvl="0" indent="-342900">
              <a:lnSpc>
                <a:spcPct val="115000"/>
              </a:lnSpc>
              <a:buFont typeface="Wingdings 3" panose="05040102010807070707" pitchFamily="18" charset="2"/>
              <a:buChar char=""/>
            </a:pPr>
            <a:r>
              <a:rPr lang="en-US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Continue Learning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– Read </a:t>
            </a:r>
            <a:r>
              <a:rPr lang="en-US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Part 2: Developing a Discipleship Pathway (Chapters 4-6)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before our next session and reflect on how it applies to your ministry.</a:t>
            </a:r>
          </a:p>
          <a:p>
            <a:pPr marL="342900" marR="0" lvl="0" indent="-342900">
              <a:lnSpc>
                <a:spcPct val="115000"/>
              </a:lnSpc>
              <a:spcAft>
                <a:spcPts val="800"/>
              </a:spcAft>
              <a:buFont typeface="Wingdings 3" panose="05040102010807070707" pitchFamily="18" charset="2"/>
              <a:buChar char=""/>
            </a:pPr>
            <a:r>
              <a:rPr lang="en-US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Engage &amp; Share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– Comment on the book club posting with your takeaways and next steps. </a:t>
            </a:r>
          </a:p>
          <a:p>
            <a:pPr marL="0" marR="0" indent="0">
              <a:lnSpc>
                <a:spcPct val="115000"/>
              </a:lnSpc>
              <a:spcAft>
                <a:spcPts val="800"/>
              </a:spcAft>
              <a:buNone/>
            </a:pP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94773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4B243E-4B9A-8BE0-D9AF-5E8A7B1A09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C45853D-EBD7-CF86-B273-700FA655C85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pPr algn="l"/>
            <a:r>
              <a:rPr lang="en-US" dirty="0"/>
              <a:t>Session #1: </a:t>
            </a:r>
          </a:p>
          <a:p>
            <a:pPr algn="l"/>
            <a:r>
              <a:rPr lang="en-US" dirty="0"/>
              <a:t>Markers of Discipleship</a:t>
            </a:r>
          </a:p>
        </p:txBody>
      </p:sp>
    </p:spTree>
    <p:extLst>
      <p:ext uri="{BB962C8B-B14F-4D97-AF65-F5344CB8AC3E}">
        <p14:creationId xmlns:p14="http://schemas.microsoft.com/office/powerpoint/2010/main" val="14795802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-22693"/>
            <a:ext cx="12191999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08719" y="-3931841"/>
            <a:ext cx="4374557" cy="12192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36696" y="-3703868"/>
            <a:ext cx="4374128" cy="1173647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" y="-22690"/>
            <a:ext cx="8542485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5945431" y="-1032053"/>
            <a:ext cx="4990147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F16CDC4-D9D4-0CA0-B9FC-A439FE29D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4824" y="735106"/>
            <a:ext cx="10053763" cy="292847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Self-Reflection: When have you been discipled well?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1B1ADF-8364-314F-3CE3-94C0340D3D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50682" y="4561114"/>
            <a:ext cx="10005951" cy="199208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342900" marR="0" lvl="0" indent="-342900">
              <a:lnSpc>
                <a:spcPct val="107000"/>
              </a:lnSpc>
              <a:buFont typeface="+mj-lt"/>
              <a:buAutoNum type="romanUcPeriod"/>
            </a:pPr>
            <a:endParaRPr dirty="0"/>
          </a:p>
          <a:p>
            <a:r>
              <a:rPr dirty="0"/>
              <a:t>• What helped you grow in your faith during that time?</a:t>
            </a:r>
          </a:p>
          <a:p>
            <a:r>
              <a:rPr dirty="0"/>
              <a:t>• How can these lessons inform how you disciple others today?</a:t>
            </a:r>
          </a:p>
        </p:txBody>
      </p:sp>
    </p:spTree>
    <p:extLst>
      <p:ext uri="{BB962C8B-B14F-4D97-AF65-F5344CB8AC3E}">
        <p14:creationId xmlns:p14="http://schemas.microsoft.com/office/powerpoint/2010/main" val="3573045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D36648E-1154-77DB-3CAB-985AA8C1AD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3327DD6-7189-3027-7BE7-A34E2CE019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Slab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C9C5956-D0C9-7A8B-4772-F50F27F5C1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-22693"/>
            <a:ext cx="12191999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Slab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0769FE0-BDF9-C520-6AD9-00B70DC78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08719" y="-3931841"/>
            <a:ext cx="4374557" cy="12192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Slab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E9171BE-D2E4-0D00-F35D-64AF292700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36696" y="-3703868"/>
            <a:ext cx="4374128" cy="1173647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Slab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646BA49-5AFB-5205-71B5-DFBCC0374B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" y="-22690"/>
            <a:ext cx="8542485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Slab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37863D3B-49AD-C578-CC33-8C79C1568D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5945431" y="-1032053"/>
            <a:ext cx="4990147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Slab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CD5D8F0-8A56-F773-0764-19EA1B2E0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4824" y="735106"/>
            <a:ext cx="10053763" cy="2928470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3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This is the essence of the church: a people who find their identity in the arms of God (communion), rallied around tables welcoming each other (community) and sent out into the world with serving hands (co-mission)."!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529D26-F233-9E48-3D84-6141FD9EA1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50682" y="4870824"/>
            <a:ext cx="10005951" cy="145825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Woodward &amp; White (The Church as Movement: Starting and Sustaining </a:t>
            </a:r>
            <a:r>
              <a:rPr lang="en-US" sz="24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Missional-Incarnational Communities)</a:t>
            </a:r>
            <a:endParaRPr lang="en-US" sz="2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17363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B6F75D-1092-1EA8-B77E-2DAC59BE8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965" y="810690"/>
            <a:ext cx="10515600" cy="1672091"/>
          </a:xfrm>
        </p:spPr>
        <p:txBody>
          <a:bodyPr>
            <a:normAutofit fontScale="90000"/>
          </a:bodyPr>
          <a:lstStyle/>
          <a:p>
            <a:r>
              <a:rPr lang="en-US" dirty="0"/>
              <a:t>Christlike praxis is about listening and doing – living into the praxis of self-giving love as a sent community.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5A6CDF28-9D61-58FC-3D58-87EC3A6E69E1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189034083"/>
              </p:ext>
            </p:extLst>
          </p:nvPr>
        </p:nvGraphicFramePr>
        <p:xfrm>
          <a:off x="839788" y="3160032"/>
          <a:ext cx="10512423" cy="14960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4141">
                  <a:extLst>
                    <a:ext uri="{9D8B030D-6E8A-4147-A177-3AD203B41FA5}">
                      <a16:colId xmlns:a16="http://schemas.microsoft.com/office/drawing/2014/main" val="1339950345"/>
                    </a:ext>
                  </a:extLst>
                </a:gridCol>
                <a:gridCol w="3504141">
                  <a:extLst>
                    <a:ext uri="{9D8B030D-6E8A-4147-A177-3AD203B41FA5}">
                      <a16:colId xmlns:a16="http://schemas.microsoft.com/office/drawing/2014/main" val="2029167769"/>
                    </a:ext>
                  </a:extLst>
                </a:gridCol>
                <a:gridCol w="3504141">
                  <a:extLst>
                    <a:ext uri="{9D8B030D-6E8A-4147-A177-3AD203B41FA5}">
                      <a16:colId xmlns:a16="http://schemas.microsoft.com/office/drawing/2014/main" val="1262487618"/>
                    </a:ext>
                  </a:extLst>
                </a:gridCol>
              </a:tblGrid>
              <a:tr h="35042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Leadership 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Centered Discipleship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Peripherical discipleship 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993472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Emphasis on: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Imitation (discipleship)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Instruction (sermon)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888176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Moving people to: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Community around them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Sunday worship service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277220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Vision for: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Movement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Church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313359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79397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D928C3-ACD8-9329-4431-9C94696F1C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DA86022-D31C-02F3-0CFC-BF75F36FF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Makers of a Mature Disciple: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9E9117-CE2C-4617-4F27-B09DD60842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7" y="1407563"/>
            <a:ext cx="10512424" cy="823912"/>
          </a:xfrm>
        </p:spPr>
        <p:txBody>
          <a:bodyPr>
            <a:normAutofit/>
          </a:bodyPr>
          <a:lstStyle/>
          <a:p>
            <a:r>
              <a:rPr lang="en-US" dirty="0"/>
              <a:t>Discipleship is about maturing in Christ.</a:t>
            </a:r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41BA2810-E540-CB51-028F-6F425E197C82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453966506"/>
              </p:ext>
            </p:extLst>
          </p:nvPr>
        </p:nvGraphicFramePr>
        <p:xfrm>
          <a:off x="839788" y="2505075"/>
          <a:ext cx="10512423" cy="34277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12423">
                  <a:extLst>
                    <a:ext uri="{9D8B030D-6E8A-4147-A177-3AD203B41FA5}">
                      <a16:colId xmlns:a16="http://schemas.microsoft.com/office/drawing/2014/main" val="1449509856"/>
                    </a:ext>
                  </a:extLst>
                </a:gridCol>
              </a:tblGrid>
              <a:tr h="68554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Four essential marks of being transformed by Christ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15267888"/>
                  </a:ext>
                </a:extLst>
              </a:tr>
              <a:tr h="68554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Character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48326611"/>
                  </a:ext>
                </a:extLst>
              </a:tr>
              <a:tr h="68554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Theology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31583850"/>
                  </a:ext>
                </a:extLst>
              </a:tr>
              <a:tr h="68554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Wisdom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50082830"/>
                  </a:ext>
                </a:extLst>
              </a:tr>
              <a:tr h="68554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Missional Living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486238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92086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958993-A0D8-A4F3-7192-6981412FF3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4600E74-A8AD-980E-8E14-F4E8571A8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68337"/>
            <a:ext cx="10515600" cy="1022351"/>
          </a:xfrm>
        </p:spPr>
        <p:txBody>
          <a:bodyPr/>
          <a:lstStyle/>
          <a:p>
            <a:r>
              <a:rPr lang="en-US" dirty="0"/>
              <a:t>Discipleship is not: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B61154-141B-B6AC-745D-9E12D51F0F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4381163"/>
            <a:ext cx="10512424" cy="82391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Which of these disguises do you find most challenging to avoid in </a:t>
            </a:r>
          </a:p>
          <a:p>
            <a:r>
              <a:rPr lang="en-US" dirty="0"/>
              <a:t>your discipleship? </a:t>
            </a:r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118611B2-3944-DD68-64BF-7D71B9092DA8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195461309"/>
              </p:ext>
            </p:extLst>
          </p:nvPr>
        </p:nvGraphicFramePr>
        <p:xfrm>
          <a:off x="839788" y="1878675"/>
          <a:ext cx="10512424" cy="18700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6212">
                  <a:extLst>
                    <a:ext uri="{9D8B030D-6E8A-4147-A177-3AD203B41FA5}">
                      <a16:colId xmlns:a16="http://schemas.microsoft.com/office/drawing/2014/main" val="1449509856"/>
                    </a:ext>
                  </a:extLst>
                </a:gridCol>
                <a:gridCol w="5256212">
                  <a:extLst>
                    <a:ext uri="{9D8B030D-6E8A-4147-A177-3AD203B41FA5}">
                      <a16:colId xmlns:a16="http://schemas.microsoft.com/office/drawing/2014/main" val="41206797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Type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Characteristic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152678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supervision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Structure &gt; Relationship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483266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friendship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Structure &lt;  Relationship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315838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counseling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Inward Focused &gt; Outward focused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500828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trainings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Inward Focused &lt; Outward focused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486238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8331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04C4FB-CEFC-C47E-DD68-997E1D7945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8BECA6E-5EFD-DA36-A66B-5A51536B1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Discipleship Structure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C8411F-1DCD-F719-24C0-489F1351CE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Centered Set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F76FB3-A3C7-4A85-E108-03522B4D66D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movement toward Jesus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Creating a space for inclusivity &amp; participation in a missional community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0EE1B6B-0C9C-BB74-DBEC-F615ED8289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Bounded Set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B1E61EF-3D7A-B29C-D9B6-6A98A8EA81A5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clear commitments and practices within a smaller discipleship core</a:t>
            </a:r>
          </a:p>
        </p:txBody>
      </p:sp>
    </p:spTree>
    <p:extLst>
      <p:ext uri="{BB962C8B-B14F-4D97-AF65-F5344CB8AC3E}">
        <p14:creationId xmlns:p14="http://schemas.microsoft.com/office/powerpoint/2010/main" val="17447021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651735-C527-158D-B05E-1500C740A1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E3B0C40-479C-3712-FC89-562D9BE4A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Discipleship Structure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8DDB73-3D27-C559-321A-5E0DF11BE5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Centered Set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4C439-0B1A-5264-E304-310B6E8B5B8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Create Open Pathways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Practice Hospitality</a:t>
            </a:r>
          </a:p>
          <a:p>
            <a:endParaRPr lang="en-US" dirty="0"/>
          </a:p>
          <a:p>
            <a:r>
              <a:rPr lang="en-US" dirty="0"/>
              <a:t>Storytelling and Witness 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1C9BD6D-7AC1-5099-8AA9-50246F1275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Bounded Set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54AFFD0-53E3-CFF4-5D13-DAA620A4DFA9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Covenantal Relationships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Intentional Practices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Boundaries with Purpose</a:t>
            </a:r>
          </a:p>
        </p:txBody>
      </p:sp>
    </p:spTree>
    <p:extLst>
      <p:ext uri="{BB962C8B-B14F-4D97-AF65-F5344CB8AC3E}">
        <p14:creationId xmlns:p14="http://schemas.microsoft.com/office/powerpoint/2010/main" val="19624927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B52D886-DD24-3B4B-6F12-BBCF05009F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2F3EC6B-C91F-D750-5B7F-026F2EBC24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D5FC3C6-EBC2-CC18-3D89-7D1E6FCB88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-22693"/>
            <a:ext cx="12191999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DA300D4-7CD6-13A7-CF36-CCCFC7D004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08719" y="-3931841"/>
            <a:ext cx="4374557" cy="12192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9F191E-8D7D-4117-7E4C-154086C38A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36696" y="-3703868"/>
            <a:ext cx="4374128" cy="1173647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8490C5F-5817-703F-7FE0-004801C79B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" y="-22690"/>
            <a:ext cx="8542485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549172D5-7DC8-AFB1-1165-582ED7034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5945431" y="-1032053"/>
            <a:ext cx="4990147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4137B1B-2CFE-44CA-929F-17AC48DF1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4824" y="735106"/>
            <a:ext cx="10053763" cy="292847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Centered &amp; Bounded Sets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5D4F89-681E-17C9-5623-10ACCA0FC4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50682" y="4870824"/>
            <a:ext cx="10005951" cy="1458258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28153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Custom 2">
      <a:majorFont>
        <a:latin typeface="GCI SemiBold"/>
        <a:ea typeface=""/>
        <a:cs typeface=""/>
      </a:majorFont>
      <a:minorFont>
        <a:latin typeface="Roboto Slab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15854</TotalTime>
  <Words>2625</Words>
  <Application>Microsoft Office PowerPoint</Application>
  <PresentationFormat>Widescreen</PresentationFormat>
  <Paragraphs>210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Aptos</vt:lpstr>
      <vt:lpstr>Arial</vt:lpstr>
      <vt:lpstr>Calibri</vt:lpstr>
      <vt:lpstr>GCI SemiBold</vt:lpstr>
      <vt:lpstr>Roboto</vt:lpstr>
      <vt:lpstr>Roboto Slab</vt:lpstr>
      <vt:lpstr>Wingdings 3</vt:lpstr>
      <vt:lpstr>Office Theme</vt:lpstr>
      <vt:lpstr>PowerPoint Presentation</vt:lpstr>
      <vt:lpstr>Self-Reflection: When have you been discipled well?</vt:lpstr>
      <vt:lpstr>This is the essence of the church: a people who find their identity in the arms of God (communion), rallied around tables welcoming each other (community) and sent out into the world with serving hands (co-mission)."! </vt:lpstr>
      <vt:lpstr>Christlike praxis is about listening and doing – living into the praxis of self-giving love as a sent community.</vt:lpstr>
      <vt:lpstr>The Makers of a Mature Disciple:</vt:lpstr>
      <vt:lpstr>Discipleship is not:</vt:lpstr>
      <vt:lpstr>Discipleship Structure</vt:lpstr>
      <vt:lpstr>Discipleship Structure</vt:lpstr>
      <vt:lpstr>Centered &amp; Bounded Sets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Reflection Questions</vt:lpstr>
      <vt:lpstr>Next Steps:</vt:lpstr>
      <vt:lpstr>PowerPoint Presentation</vt:lpstr>
    </vt:vector>
  </TitlesOfParts>
  <Company>Grace Communion International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Michelle Hartman</dc:creator>
  <cp:lastModifiedBy>Michelle Hartman</cp:lastModifiedBy>
  <cp:revision>4</cp:revision>
  <dcterms:created xsi:type="dcterms:W3CDTF">2025-01-16T17:02:53Z</dcterms:created>
  <dcterms:modified xsi:type="dcterms:W3CDTF">2025-04-27T14:24:54Z</dcterms:modified>
</cp:coreProperties>
</file>